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JetBrains Mono Medium" panose="020B0604020202020204" charset="0"/>
      <p:regular r:id="rId17"/>
    </p:embeddedFont>
    <p:embeddedFont>
      <p:font typeface="JetBrains Mono Ultra-Bold" panose="020B0604020202020204" charset="0"/>
      <p:regular r:id="rId18"/>
    </p:embeddedFont>
    <p:embeddedFont>
      <p:font typeface="Telegraf Medium" panose="020B0604020202020204" charset="0"/>
      <p:regular r:id="rId19"/>
    </p:embeddedFont>
    <p:embeddedFont>
      <p:font typeface="True Typewri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557"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1.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4051135" y="-3957668"/>
            <a:ext cx="28230725" cy="19361979"/>
            <a:chOff x="0" y="0"/>
            <a:chExt cx="37640966" cy="25815972"/>
          </a:xfrm>
        </p:grpSpPr>
        <p:sp>
          <p:nvSpPr>
            <p:cNvPr id="4" name="Freeform 4"/>
            <p:cNvSpPr/>
            <p:nvPr/>
          </p:nvSpPr>
          <p:spPr>
            <a:xfrm rot="8267790">
              <a:off x="27767565" y="13477246"/>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5" name="Freeform 5"/>
            <p:cNvSpPr/>
            <p:nvPr/>
          </p:nvSpPr>
          <p:spPr>
            <a:xfrm rot="4971899">
              <a:off x="6809069" y="2962135"/>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6" name="Freeform 6"/>
            <p:cNvSpPr/>
            <p:nvPr/>
          </p:nvSpPr>
          <p:spPr>
            <a:xfrm rot="-1471383" flipH="1">
              <a:off x="3842539" y="12357376"/>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7" name="Freeform 7"/>
            <p:cNvSpPr/>
            <p:nvPr/>
          </p:nvSpPr>
          <p:spPr>
            <a:xfrm rot="2805689">
              <a:off x="13429806" y="861587"/>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8" name="Freeform 8"/>
            <p:cNvSpPr/>
            <p:nvPr/>
          </p:nvSpPr>
          <p:spPr>
            <a:xfrm rot="3167131">
              <a:off x="2844009" y="1057751"/>
              <a:ext cx="6928218" cy="10580473"/>
            </a:xfrm>
            <a:custGeom>
              <a:avLst/>
              <a:gdLst/>
              <a:ahLst/>
              <a:cxnLst/>
              <a:rect l="l" t="t" r="r" b="b"/>
              <a:pathLst>
                <a:path w="6928218" h="10580473">
                  <a:moveTo>
                    <a:pt x="0" y="0"/>
                  </a:moveTo>
                  <a:lnTo>
                    <a:pt x="6928217" y="0"/>
                  </a:lnTo>
                  <a:lnTo>
                    <a:pt x="6928217" y="10580473"/>
                  </a:lnTo>
                  <a:lnTo>
                    <a:pt x="0" y="10580473"/>
                  </a:lnTo>
                  <a:lnTo>
                    <a:pt x="0" y="0"/>
                  </a:lnTo>
                  <a:close/>
                </a:path>
              </a:pathLst>
            </a:custGeom>
            <a:blipFill>
              <a:blip r:embed="rId5"/>
              <a:stretch>
                <a:fillRect/>
              </a:stretch>
            </a:blipFill>
          </p:spPr>
        </p:sp>
        <p:sp>
          <p:nvSpPr>
            <p:cNvPr id="9" name="Freeform 9"/>
            <p:cNvSpPr/>
            <p:nvPr/>
          </p:nvSpPr>
          <p:spPr>
            <a:xfrm rot="-1471383" flipH="1">
              <a:off x="16446498" y="12788454"/>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10" name="Freeform 10"/>
            <p:cNvSpPr/>
            <p:nvPr/>
          </p:nvSpPr>
          <p:spPr>
            <a:xfrm rot="4971899">
              <a:off x="9290799" y="131496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1" name="Freeform 11"/>
            <p:cNvSpPr/>
            <p:nvPr/>
          </p:nvSpPr>
          <p:spPr>
            <a:xfrm rot="2700000">
              <a:off x="18529088" y="13722994"/>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sp>
          <p:nvSpPr>
            <p:cNvPr id="12" name="Freeform 12"/>
            <p:cNvSpPr/>
            <p:nvPr/>
          </p:nvSpPr>
          <p:spPr>
            <a:xfrm rot="4971899">
              <a:off x="25628038" y="15279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3" name="Freeform 13"/>
            <p:cNvSpPr/>
            <p:nvPr/>
          </p:nvSpPr>
          <p:spPr>
            <a:xfrm rot="-7232626">
              <a:off x="18529088" y="1336771"/>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grpSp>
      <p:grpSp>
        <p:nvGrpSpPr>
          <p:cNvPr id="14" name="Group 14"/>
          <p:cNvGrpSpPr/>
          <p:nvPr/>
        </p:nvGrpSpPr>
        <p:grpSpPr>
          <a:xfrm>
            <a:off x="-918652" y="1664919"/>
            <a:ext cx="20125305" cy="6957162"/>
            <a:chOff x="0" y="0"/>
            <a:chExt cx="5300492" cy="1832339"/>
          </a:xfrm>
        </p:grpSpPr>
        <p:sp>
          <p:nvSpPr>
            <p:cNvPr id="15" name="Freeform 15"/>
            <p:cNvSpPr/>
            <p:nvPr/>
          </p:nvSpPr>
          <p:spPr>
            <a:xfrm>
              <a:off x="0" y="0"/>
              <a:ext cx="5300492" cy="1832339"/>
            </a:xfrm>
            <a:custGeom>
              <a:avLst/>
              <a:gdLst/>
              <a:ahLst/>
              <a:cxnLst/>
              <a:rect l="l" t="t" r="r" b="b"/>
              <a:pathLst>
                <a:path w="5300492" h="1832339">
                  <a:moveTo>
                    <a:pt x="0" y="0"/>
                  </a:moveTo>
                  <a:lnTo>
                    <a:pt x="5300492" y="0"/>
                  </a:lnTo>
                  <a:lnTo>
                    <a:pt x="5300492" y="1832339"/>
                  </a:lnTo>
                  <a:lnTo>
                    <a:pt x="0" y="1832339"/>
                  </a:lnTo>
                  <a:close/>
                </a:path>
              </a:pathLst>
            </a:custGeom>
            <a:solidFill>
              <a:srgbClr val="F6F4F1"/>
            </a:solidFill>
          </p:spPr>
        </p:sp>
        <p:sp>
          <p:nvSpPr>
            <p:cNvPr id="16" name="TextBox 16"/>
            <p:cNvSpPr txBox="1"/>
            <p:nvPr/>
          </p:nvSpPr>
          <p:spPr>
            <a:xfrm>
              <a:off x="0" y="-47625"/>
              <a:ext cx="5300492" cy="1879964"/>
            </a:xfrm>
            <a:prstGeom prst="rect">
              <a:avLst/>
            </a:prstGeom>
          </p:spPr>
          <p:txBody>
            <a:bodyPr lIns="76200" tIns="76200" rIns="76200" bIns="76200" rtlCol="0" anchor="ctr"/>
            <a:lstStyle/>
            <a:p>
              <a:pPr algn="ctr">
                <a:lnSpc>
                  <a:spcPts val="2729"/>
                </a:lnSpc>
              </a:pPr>
              <a:endParaRPr/>
            </a:p>
          </p:txBody>
        </p:sp>
      </p:grpSp>
      <p:sp>
        <p:nvSpPr>
          <p:cNvPr id="17" name="Freeform 17"/>
          <p:cNvSpPr/>
          <p:nvPr/>
        </p:nvSpPr>
        <p:spPr>
          <a:xfrm rot="-10695797" flipV="1">
            <a:off x="34091" y="4529599"/>
            <a:ext cx="12122475" cy="2433498"/>
          </a:xfrm>
          <a:custGeom>
            <a:avLst/>
            <a:gdLst/>
            <a:ahLst/>
            <a:cxnLst/>
            <a:rect l="l" t="t" r="r" b="b"/>
            <a:pathLst>
              <a:path w="12122475" h="2433498">
                <a:moveTo>
                  <a:pt x="0" y="2433498"/>
                </a:moveTo>
                <a:lnTo>
                  <a:pt x="12122475" y="2433498"/>
                </a:lnTo>
                <a:lnTo>
                  <a:pt x="12122475" y="0"/>
                </a:lnTo>
                <a:lnTo>
                  <a:pt x="0" y="0"/>
                </a:lnTo>
                <a:lnTo>
                  <a:pt x="0" y="2433498"/>
                </a:lnTo>
                <a:close/>
              </a:path>
            </a:pathLst>
          </a:custGeom>
          <a:blipFill>
            <a:blip r:embed="rId7">
              <a:alphaModFix amt="80000"/>
            </a:blip>
            <a:stretch>
              <a:fillRect t="-27646" b="-47369"/>
            </a:stretch>
          </a:blipFill>
        </p:spPr>
      </p:sp>
      <p:sp>
        <p:nvSpPr>
          <p:cNvPr id="18" name="Freeform 18"/>
          <p:cNvSpPr/>
          <p:nvPr/>
        </p:nvSpPr>
        <p:spPr>
          <a:xfrm rot="-133089">
            <a:off x="24965" y="3119945"/>
            <a:ext cx="10672800" cy="1496666"/>
          </a:xfrm>
          <a:custGeom>
            <a:avLst/>
            <a:gdLst/>
            <a:ahLst/>
            <a:cxnLst/>
            <a:rect l="l" t="t" r="r" b="b"/>
            <a:pathLst>
              <a:path w="10672800" h="1496666">
                <a:moveTo>
                  <a:pt x="0" y="0"/>
                </a:moveTo>
                <a:lnTo>
                  <a:pt x="10672801" y="0"/>
                </a:lnTo>
                <a:lnTo>
                  <a:pt x="10672801" y="1496666"/>
                </a:lnTo>
                <a:lnTo>
                  <a:pt x="0" y="1496666"/>
                </a:lnTo>
                <a:lnTo>
                  <a:pt x="0" y="0"/>
                </a:lnTo>
                <a:close/>
              </a:path>
            </a:pathLst>
          </a:custGeom>
          <a:blipFill>
            <a:blip r:embed="rId8"/>
            <a:stretch>
              <a:fillRect t="-107424" b="-95645"/>
            </a:stretch>
          </a:blipFill>
        </p:spPr>
      </p:sp>
      <p:sp>
        <p:nvSpPr>
          <p:cNvPr id="19" name="TextBox 19"/>
          <p:cNvSpPr txBox="1"/>
          <p:nvPr/>
        </p:nvSpPr>
        <p:spPr>
          <a:xfrm rot="-133089">
            <a:off x="462939" y="3089102"/>
            <a:ext cx="9573400" cy="1627351"/>
          </a:xfrm>
          <a:prstGeom prst="rect">
            <a:avLst/>
          </a:prstGeom>
        </p:spPr>
        <p:txBody>
          <a:bodyPr lIns="0" tIns="0" rIns="0" bIns="0" rtlCol="0" anchor="t">
            <a:spAutoFit/>
          </a:bodyPr>
          <a:lstStyle/>
          <a:p>
            <a:pPr algn="l">
              <a:lnSpc>
                <a:spcPts val="11487"/>
              </a:lnSpc>
            </a:pPr>
            <a:r>
              <a:rPr lang="en-US" sz="10636" spc="-436">
                <a:solidFill>
                  <a:srgbClr val="302C2C"/>
                </a:solidFill>
                <a:latin typeface="True Typewriter"/>
              </a:rPr>
              <a:t>Métodos Numéricos</a:t>
            </a:r>
          </a:p>
        </p:txBody>
      </p:sp>
      <p:sp>
        <p:nvSpPr>
          <p:cNvPr id="20" name="TextBox 20"/>
          <p:cNvSpPr txBox="1"/>
          <p:nvPr/>
        </p:nvSpPr>
        <p:spPr>
          <a:xfrm rot="104202">
            <a:off x="255374" y="4555633"/>
            <a:ext cx="11710000" cy="2676382"/>
          </a:xfrm>
          <a:prstGeom prst="rect">
            <a:avLst/>
          </a:prstGeom>
        </p:spPr>
        <p:txBody>
          <a:bodyPr lIns="0" tIns="0" rIns="0" bIns="0" rtlCol="0" anchor="t">
            <a:spAutoFit/>
          </a:bodyPr>
          <a:lstStyle/>
          <a:p>
            <a:pPr algn="l">
              <a:lnSpc>
                <a:spcPts val="18825"/>
              </a:lnSpc>
            </a:pPr>
            <a:r>
              <a:rPr lang="en-US" sz="17430" spc="1429">
                <a:solidFill>
                  <a:srgbClr val="F6F4F1"/>
                </a:solidFill>
                <a:latin typeface="True Typewriter"/>
              </a:rPr>
              <a:t>SOBREVUELO</a:t>
            </a:r>
          </a:p>
        </p:txBody>
      </p:sp>
      <p:sp>
        <p:nvSpPr>
          <p:cNvPr id="21" name="Freeform 21"/>
          <p:cNvSpPr/>
          <p:nvPr/>
        </p:nvSpPr>
        <p:spPr>
          <a:xfrm rot="-6431650">
            <a:off x="15754246" y="5756211"/>
            <a:ext cx="2473246" cy="2600340"/>
          </a:xfrm>
          <a:custGeom>
            <a:avLst/>
            <a:gdLst/>
            <a:ahLst/>
            <a:cxnLst/>
            <a:rect l="l" t="t" r="r" b="b"/>
            <a:pathLst>
              <a:path w="2473246" h="2600340">
                <a:moveTo>
                  <a:pt x="0" y="0"/>
                </a:moveTo>
                <a:lnTo>
                  <a:pt x="2473245" y="0"/>
                </a:lnTo>
                <a:lnTo>
                  <a:pt x="2473245" y="2600340"/>
                </a:lnTo>
                <a:lnTo>
                  <a:pt x="0" y="2600340"/>
                </a:lnTo>
                <a:lnTo>
                  <a:pt x="0" y="0"/>
                </a:lnTo>
                <a:close/>
              </a:path>
            </a:pathLst>
          </a:custGeom>
          <a:blipFill>
            <a:blip r:embed="rId9">
              <a:extLst>
                <a:ext uri="{96DAC541-7B7A-43D3-8B79-37D633B846F1}">
                  <asvg:svgBlip xmlns:asvg="http://schemas.microsoft.com/office/drawing/2016/SVG/main" r:embed="rId10"/>
                </a:ext>
              </a:extLst>
            </a:blip>
            <a:stretch>
              <a:fillRect t="-7096" r="-14050"/>
            </a:stretch>
          </a:blipFill>
        </p:spPr>
      </p:sp>
      <p:sp>
        <p:nvSpPr>
          <p:cNvPr id="22" name="Freeform 22"/>
          <p:cNvSpPr/>
          <p:nvPr/>
        </p:nvSpPr>
        <p:spPr>
          <a:xfrm rot="-3168275">
            <a:off x="10816926" y="2200075"/>
            <a:ext cx="5608192" cy="5220607"/>
          </a:xfrm>
          <a:custGeom>
            <a:avLst/>
            <a:gdLst/>
            <a:ahLst/>
            <a:cxnLst/>
            <a:rect l="l" t="t" r="r" b="b"/>
            <a:pathLst>
              <a:path w="5608192" h="5220607">
                <a:moveTo>
                  <a:pt x="0" y="0"/>
                </a:moveTo>
                <a:lnTo>
                  <a:pt x="5608192" y="0"/>
                </a:lnTo>
                <a:lnTo>
                  <a:pt x="5608192" y="5220607"/>
                </a:lnTo>
                <a:lnTo>
                  <a:pt x="0" y="5220607"/>
                </a:lnTo>
                <a:lnTo>
                  <a:pt x="0" y="0"/>
                </a:lnTo>
                <a:close/>
              </a:path>
            </a:pathLst>
          </a:custGeom>
          <a:blipFill>
            <a:blip r:embed="rId11"/>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18872" y="-1986493"/>
            <a:ext cx="23976329" cy="16635259"/>
            <a:chOff x="0" y="0"/>
            <a:chExt cx="31968438" cy="22180346"/>
          </a:xfrm>
        </p:grpSpPr>
        <p:sp>
          <p:nvSpPr>
            <p:cNvPr id="3" name="Freeform 3"/>
            <p:cNvSpPr/>
            <p:nvPr/>
          </p:nvSpPr>
          <p:spPr>
            <a:xfrm rot="9728451" flipH="1">
              <a:off x="1666625" y="1468556"/>
              <a:ext cx="9091869" cy="12297447"/>
            </a:xfrm>
            <a:custGeom>
              <a:avLst/>
              <a:gdLst/>
              <a:ahLst/>
              <a:cxnLst/>
              <a:rect l="l" t="t" r="r" b="b"/>
              <a:pathLst>
                <a:path w="9091869" h="12297447">
                  <a:moveTo>
                    <a:pt x="9091869" y="0"/>
                  </a:moveTo>
                  <a:lnTo>
                    <a:pt x="0" y="0"/>
                  </a:lnTo>
                  <a:lnTo>
                    <a:pt x="0" y="12297448"/>
                  </a:lnTo>
                  <a:lnTo>
                    <a:pt x="9091869" y="12297448"/>
                  </a:lnTo>
                  <a:lnTo>
                    <a:pt x="9091869" y="0"/>
                  </a:lnTo>
                  <a:close/>
                </a:path>
              </a:pathLst>
            </a:custGeom>
            <a:blipFill>
              <a:blip r:embed="rId2"/>
              <a:stretch>
                <a:fillRect b="-14110"/>
              </a:stretch>
            </a:blipFill>
          </p:spPr>
        </p:sp>
        <p:sp>
          <p:nvSpPr>
            <p:cNvPr id="4" name="Freeform 4"/>
            <p:cNvSpPr/>
            <p:nvPr/>
          </p:nvSpPr>
          <p:spPr>
            <a:xfrm rot="-1532579">
              <a:off x="10363403" y="5539314"/>
              <a:ext cx="11139715" cy="14538716"/>
            </a:xfrm>
            <a:custGeom>
              <a:avLst/>
              <a:gdLst/>
              <a:ahLst/>
              <a:cxnLst/>
              <a:rect l="l" t="t" r="r" b="b"/>
              <a:pathLst>
                <a:path w="11139715" h="14538716">
                  <a:moveTo>
                    <a:pt x="0" y="0"/>
                  </a:moveTo>
                  <a:lnTo>
                    <a:pt x="11139715" y="0"/>
                  </a:lnTo>
                  <a:lnTo>
                    <a:pt x="11139715" y="14538716"/>
                  </a:lnTo>
                  <a:lnTo>
                    <a:pt x="0" y="14538716"/>
                  </a:lnTo>
                  <a:lnTo>
                    <a:pt x="0" y="0"/>
                  </a:lnTo>
                  <a:close/>
                </a:path>
              </a:pathLst>
            </a:custGeom>
            <a:blipFill>
              <a:blip r:embed="rId3"/>
              <a:stretch>
                <a:fillRect b="-8997"/>
              </a:stretch>
            </a:blipFill>
          </p:spPr>
        </p:sp>
        <p:sp>
          <p:nvSpPr>
            <p:cNvPr id="5" name="Freeform 5"/>
            <p:cNvSpPr/>
            <p:nvPr/>
          </p:nvSpPr>
          <p:spPr>
            <a:xfrm rot="-7233034">
              <a:off x="19010117" y="2949352"/>
              <a:ext cx="5453508" cy="8328361"/>
            </a:xfrm>
            <a:custGeom>
              <a:avLst/>
              <a:gdLst/>
              <a:ahLst/>
              <a:cxnLst/>
              <a:rect l="l" t="t" r="r" b="b"/>
              <a:pathLst>
                <a:path w="5453508" h="8328361">
                  <a:moveTo>
                    <a:pt x="0" y="0"/>
                  </a:moveTo>
                  <a:lnTo>
                    <a:pt x="5453508" y="0"/>
                  </a:lnTo>
                  <a:lnTo>
                    <a:pt x="5453508" y="8328362"/>
                  </a:lnTo>
                  <a:lnTo>
                    <a:pt x="0" y="8328362"/>
                  </a:lnTo>
                  <a:lnTo>
                    <a:pt x="0" y="0"/>
                  </a:lnTo>
                  <a:close/>
                </a:path>
              </a:pathLst>
            </a:custGeom>
            <a:blipFill>
              <a:blip r:embed="rId4"/>
              <a:stretch>
                <a:fillRect/>
              </a:stretch>
            </a:blipFill>
          </p:spPr>
        </p:sp>
        <p:sp>
          <p:nvSpPr>
            <p:cNvPr id="6" name="Freeform 6"/>
            <p:cNvSpPr/>
            <p:nvPr/>
          </p:nvSpPr>
          <p:spPr>
            <a:xfrm rot="418007">
              <a:off x="19043308" y="7527716"/>
              <a:ext cx="8074040" cy="12997980"/>
            </a:xfrm>
            <a:custGeom>
              <a:avLst/>
              <a:gdLst/>
              <a:ahLst/>
              <a:cxnLst/>
              <a:rect l="l" t="t" r="r" b="b"/>
              <a:pathLst>
                <a:path w="8074040" h="12997980">
                  <a:moveTo>
                    <a:pt x="0" y="0"/>
                  </a:moveTo>
                  <a:lnTo>
                    <a:pt x="8074040" y="0"/>
                  </a:lnTo>
                  <a:lnTo>
                    <a:pt x="8074040" y="12997981"/>
                  </a:lnTo>
                  <a:lnTo>
                    <a:pt x="0" y="12997981"/>
                  </a:lnTo>
                  <a:lnTo>
                    <a:pt x="0" y="0"/>
                  </a:lnTo>
                  <a:close/>
                </a:path>
              </a:pathLst>
            </a:custGeom>
            <a:blipFill>
              <a:blip r:embed="rId5"/>
              <a:stretch>
                <a:fillRect/>
              </a:stretch>
            </a:blipFill>
          </p:spPr>
        </p:sp>
        <p:sp>
          <p:nvSpPr>
            <p:cNvPr id="7" name="Freeform 7"/>
            <p:cNvSpPr/>
            <p:nvPr/>
          </p:nvSpPr>
          <p:spPr>
            <a:xfrm rot="9728451" flipH="1">
              <a:off x="23044606" y="3049195"/>
              <a:ext cx="7094013" cy="13047806"/>
            </a:xfrm>
            <a:custGeom>
              <a:avLst/>
              <a:gdLst/>
              <a:ahLst/>
              <a:cxnLst/>
              <a:rect l="l" t="t" r="r" b="b"/>
              <a:pathLst>
                <a:path w="7094013" h="13047806">
                  <a:moveTo>
                    <a:pt x="7094013" y="0"/>
                  </a:moveTo>
                  <a:lnTo>
                    <a:pt x="0" y="0"/>
                  </a:lnTo>
                  <a:lnTo>
                    <a:pt x="0" y="13047806"/>
                  </a:lnTo>
                  <a:lnTo>
                    <a:pt x="7094013" y="13047806"/>
                  </a:lnTo>
                  <a:lnTo>
                    <a:pt x="7094013" y="0"/>
                  </a:lnTo>
                  <a:close/>
                </a:path>
              </a:pathLst>
            </a:custGeom>
            <a:blipFill>
              <a:blip r:embed="rId2"/>
              <a:stretch>
                <a:fillRect r="-19167"/>
              </a:stretch>
            </a:blipFill>
          </p:spPr>
        </p:sp>
        <p:sp>
          <p:nvSpPr>
            <p:cNvPr id="8" name="Freeform 8"/>
            <p:cNvSpPr/>
            <p:nvPr/>
          </p:nvSpPr>
          <p:spPr>
            <a:xfrm rot="-7233034">
              <a:off x="22806482" y="11198842"/>
              <a:ext cx="4859884" cy="9376391"/>
            </a:xfrm>
            <a:custGeom>
              <a:avLst/>
              <a:gdLst/>
              <a:ahLst/>
              <a:cxnLst/>
              <a:rect l="l" t="t" r="r" b="b"/>
              <a:pathLst>
                <a:path w="4859884" h="9376391">
                  <a:moveTo>
                    <a:pt x="0" y="0"/>
                  </a:moveTo>
                  <a:lnTo>
                    <a:pt x="4859884" y="0"/>
                  </a:lnTo>
                  <a:lnTo>
                    <a:pt x="4859884" y="9376391"/>
                  </a:lnTo>
                  <a:lnTo>
                    <a:pt x="0" y="9376391"/>
                  </a:lnTo>
                  <a:lnTo>
                    <a:pt x="0" y="0"/>
                  </a:lnTo>
                  <a:close/>
                </a:path>
              </a:pathLst>
            </a:custGeom>
            <a:blipFill>
              <a:blip r:embed="rId4"/>
              <a:stretch>
                <a:fillRect l="-89016" b="-49614"/>
              </a:stretch>
            </a:blipFill>
          </p:spPr>
        </p:sp>
        <p:sp>
          <p:nvSpPr>
            <p:cNvPr id="9" name="Freeform 9"/>
            <p:cNvSpPr/>
            <p:nvPr/>
          </p:nvSpPr>
          <p:spPr>
            <a:xfrm rot="-5072524" flipV="1">
              <a:off x="4203417" y="3404962"/>
              <a:ext cx="7931959" cy="11283680"/>
            </a:xfrm>
            <a:custGeom>
              <a:avLst/>
              <a:gdLst/>
              <a:ahLst/>
              <a:cxnLst/>
              <a:rect l="l" t="t" r="r" b="b"/>
              <a:pathLst>
                <a:path w="7931959" h="11283680">
                  <a:moveTo>
                    <a:pt x="0" y="11283680"/>
                  </a:moveTo>
                  <a:lnTo>
                    <a:pt x="7931960" y="11283680"/>
                  </a:lnTo>
                  <a:lnTo>
                    <a:pt x="7931960" y="0"/>
                  </a:lnTo>
                  <a:lnTo>
                    <a:pt x="0" y="0"/>
                  </a:lnTo>
                  <a:lnTo>
                    <a:pt x="0" y="11283680"/>
                  </a:lnTo>
                  <a:close/>
                </a:path>
              </a:pathLst>
            </a:custGeom>
            <a:blipFill>
              <a:blip r:embed="rId3"/>
              <a:stretch>
                <a:fillRect/>
              </a:stretch>
            </a:blipFill>
          </p:spPr>
        </p:sp>
        <p:sp>
          <p:nvSpPr>
            <p:cNvPr id="10" name="Freeform 10"/>
            <p:cNvSpPr/>
            <p:nvPr/>
          </p:nvSpPr>
          <p:spPr>
            <a:xfrm rot="9728451" flipH="1">
              <a:off x="2283127" y="8397840"/>
              <a:ext cx="4497691" cy="9762309"/>
            </a:xfrm>
            <a:custGeom>
              <a:avLst/>
              <a:gdLst/>
              <a:ahLst/>
              <a:cxnLst/>
              <a:rect l="l" t="t" r="r" b="b"/>
              <a:pathLst>
                <a:path w="4497691" h="9762309">
                  <a:moveTo>
                    <a:pt x="4497692" y="0"/>
                  </a:moveTo>
                  <a:lnTo>
                    <a:pt x="0" y="0"/>
                  </a:lnTo>
                  <a:lnTo>
                    <a:pt x="0" y="9762309"/>
                  </a:lnTo>
                  <a:lnTo>
                    <a:pt x="4497692" y="9762309"/>
                  </a:lnTo>
                  <a:lnTo>
                    <a:pt x="4497692" y="0"/>
                  </a:lnTo>
                  <a:close/>
                </a:path>
              </a:pathLst>
            </a:custGeom>
            <a:blipFill>
              <a:blip r:embed="rId2"/>
              <a:stretch>
                <a:fillRect l="-102145" t="-43744"/>
              </a:stretch>
            </a:blipFill>
          </p:spPr>
        </p:sp>
        <p:sp>
          <p:nvSpPr>
            <p:cNvPr id="11" name="Freeform 11"/>
            <p:cNvSpPr/>
            <p:nvPr/>
          </p:nvSpPr>
          <p:spPr>
            <a:xfrm rot="-5428265">
              <a:off x="22043759" y="-1470612"/>
              <a:ext cx="4120507" cy="10870344"/>
            </a:xfrm>
            <a:custGeom>
              <a:avLst/>
              <a:gdLst/>
              <a:ahLst/>
              <a:cxnLst/>
              <a:rect l="l" t="t" r="r" b="b"/>
              <a:pathLst>
                <a:path w="4120507" h="10870344">
                  <a:moveTo>
                    <a:pt x="0" y="0"/>
                  </a:moveTo>
                  <a:lnTo>
                    <a:pt x="4120507" y="0"/>
                  </a:lnTo>
                  <a:lnTo>
                    <a:pt x="4120507" y="10870344"/>
                  </a:lnTo>
                  <a:lnTo>
                    <a:pt x="0" y="10870344"/>
                  </a:lnTo>
                  <a:lnTo>
                    <a:pt x="0" y="0"/>
                  </a:lnTo>
                  <a:close/>
                </a:path>
              </a:pathLst>
            </a:custGeom>
            <a:blipFill>
              <a:blip r:embed="rId5"/>
              <a:stretch>
                <a:fillRect r="-63873"/>
              </a:stretch>
            </a:blipFill>
          </p:spPr>
        </p:sp>
        <p:sp>
          <p:nvSpPr>
            <p:cNvPr id="12" name="Freeform 12"/>
            <p:cNvSpPr/>
            <p:nvPr/>
          </p:nvSpPr>
          <p:spPr>
            <a:xfrm rot="3967208">
              <a:off x="3786059" y="7779158"/>
              <a:ext cx="10891182" cy="13413474"/>
            </a:xfrm>
            <a:custGeom>
              <a:avLst/>
              <a:gdLst/>
              <a:ahLst/>
              <a:cxnLst/>
              <a:rect l="l" t="t" r="r" b="b"/>
              <a:pathLst>
                <a:path w="10891182" h="13413474">
                  <a:moveTo>
                    <a:pt x="0" y="0"/>
                  </a:moveTo>
                  <a:lnTo>
                    <a:pt x="10891182" y="0"/>
                  </a:lnTo>
                  <a:lnTo>
                    <a:pt x="10891182" y="13413474"/>
                  </a:lnTo>
                  <a:lnTo>
                    <a:pt x="0" y="13413474"/>
                  </a:lnTo>
                  <a:lnTo>
                    <a:pt x="0" y="0"/>
                  </a:lnTo>
                  <a:close/>
                </a:path>
              </a:pathLst>
            </a:custGeom>
            <a:blipFill>
              <a:blip r:embed="rId3"/>
              <a:stretch>
                <a:fillRect r="-2281" b="-18141"/>
              </a:stretch>
            </a:blipFill>
          </p:spPr>
        </p:sp>
        <p:sp>
          <p:nvSpPr>
            <p:cNvPr id="13" name="Freeform 13"/>
            <p:cNvSpPr/>
            <p:nvPr/>
          </p:nvSpPr>
          <p:spPr>
            <a:xfrm rot="-7594475">
              <a:off x="11885115" y="658184"/>
              <a:ext cx="7340463" cy="11329549"/>
            </a:xfrm>
            <a:custGeom>
              <a:avLst/>
              <a:gdLst/>
              <a:ahLst/>
              <a:cxnLst/>
              <a:rect l="l" t="t" r="r" b="b"/>
              <a:pathLst>
                <a:path w="7340463" h="11329549">
                  <a:moveTo>
                    <a:pt x="0" y="0"/>
                  </a:moveTo>
                  <a:lnTo>
                    <a:pt x="7340462" y="0"/>
                  </a:lnTo>
                  <a:lnTo>
                    <a:pt x="7340462" y="11329549"/>
                  </a:lnTo>
                  <a:lnTo>
                    <a:pt x="0" y="11329549"/>
                  </a:lnTo>
                  <a:lnTo>
                    <a:pt x="0" y="0"/>
                  </a:lnTo>
                  <a:close/>
                </a:path>
              </a:pathLst>
            </a:custGeom>
            <a:blipFill>
              <a:blip r:embed="rId2"/>
              <a:stretch>
                <a:fillRect/>
              </a:stretch>
            </a:blipFill>
          </p:spPr>
        </p:sp>
        <p:sp>
          <p:nvSpPr>
            <p:cNvPr id="14" name="Freeform 14"/>
            <p:cNvSpPr/>
            <p:nvPr/>
          </p:nvSpPr>
          <p:spPr>
            <a:xfrm rot="-5072524" flipV="1">
              <a:off x="10548704" y="-1002298"/>
              <a:ext cx="6278998" cy="11283680"/>
            </a:xfrm>
            <a:custGeom>
              <a:avLst/>
              <a:gdLst/>
              <a:ahLst/>
              <a:cxnLst/>
              <a:rect l="l" t="t" r="r" b="b"/>
              <a:pathLst>
                <a:path w="6278998" h="11283680">
                  <a:moveTo>
                    <a:pt x="0" y="11283680"/>
                  </a:moveTo>
                  <a:lnTo>
                    <a:pt x="6278998" y="11283680"/>
                  </a:lnTo>
                  <a:lnTo>
                    <a:pt x="6278998" y="0"/>
                  </a:lnTo>
                  <a:lnTo>
                    <a:pt x="0" y="0"/>
                  </a:lnTo>
                  <a:lnTo>
                    <a:pt x="0" y="11283680"/>
                  </a:lnTo>
                  <a:close/>
                </a:path>
              </a:pathLst>
            </a:custGeom>
            <a:blipFill>
              <a:blip r:embed="rId3"/>
              <a:stretch>
                <a:fillRect r="-26325"/>
              </a:stretch>
            </a:blipFill>
          </p:spPr>
        </p:sp>
        <p:sp>
          <p:nvSpPr>
            <p:cNvPr id="15" name="Freeform 15"/>
            <p:cNvSpPr/>
            <p:nvPr/>
          </p:nvSpPr>
          <p:spPr>
            <a:xfrm rot="418007">
              <a:off x="5619889" y="7538543"/>
              <a:ext cx="8074040" cy="10065195"/>
            </a:xfrm>
            <a:custGeom>
              <a:avLst/>
              <a:gdLst/>
              <a:ahLst/>
              <a:cxnLst/>
              <a:rect l="l" t="t" r="r" b="b"/>
              <a:pathLst>
                <a:path w="8074040" h="10065195">
                  <a:moveTo>
                    <a:pt x="0" y="0"/>
                  </a:moveTo>
                  <a:lnTo>
                    <a:pt x="8074039" y="0"/>
                  </a:lnTo>
                  <a:lnTo>
                    <a:pt x="8074039" y="10065195"/>
                  </a:lnTo>
                  <a:lnTo>
                    <a:pt x="0" y="10065195"/>
                  </a:lnTo>
                  <a:lnTo>
                    <a:pt x="0" y="0"/>
                  </a:lnTo>
                  <a:close/>
                </a:path>
              </a:pathLst>
            </a:custGeom>
            <a:blipFill>
              <a:blip r:embed="rId5"/>
              <a:stretch>
                <a:fillRect b="-29137"/>
              </a:stretch>
            </a:blipFill>
          </p:spPr>
        </p:sp>
      </p:grpSp>
      <p:grpSp>
        <p:nvGrpSpPr>
          <p:cNvPr id="16" name="Group 16"/>
          <p:cNvGrpSpPr/>
          <p:nvPr/>
        </p:nvGrpSpPr>
        <p:grpSpPr>
          <a:xfrm>
            <a:off x="1028700" y="1028700"/>
            <a:ext cx="16230600" cy="8229600"/>
            <a:chOff x="0" y="0"/>
            <a:chExt cx="4274726" cy="2167467"/>
          </a:xfrm>
        </p:grpSpPr>
        <p:sp>
          <p:nvSpPr>
            <p:cNvPr id="17" name="Freeform 17"/>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6F4F1"/>
            </a:solidFill>
          </p:spPr>
        </p:sp>
        <p:sp>
          <p:nvSpPr>
            <p:cNvPr id="18" name="TextBox 18"/>
            <p:cNvSpPr txBox="1"/>
            <p:nvPr/>
          </p:nvSpPr>
          <p:spPr>
            <a:xfrm>
              <a:off x="0" y="-47625"/>
              <a:ext cx="4274726" cy="2215092"/>
            </a:xfrm>
            <a:prstGeom prst="rect">
              <a:avLst/>
            </a:prstGeom>
          </p:spPr>
          <p:txBody>
            <a:bodyPr lIns="76200" tIns="76200" rIns="76200" bIns="76200" rtlCol="0" anchor="ctr"/>
            <a:lstStyle/>
            <a:p>
              <a:pPr algn="ctr">
                <a:lnSpc>
                  <a:spcPts val="2729"/>
                </a:lnSpc>
              </a:pPr>
              <a:endParaRPr/>
            </a:p>
          </p:txBody>
        </p:sp>
      </p:grpSp>
      <p:sp>
        <p:nvSpPr>
          <p:cNvPr id="19" name="Freeform 19"/>
          <p:cNvSpPr/>
          <p:nvPr/>
        </p:nvSpPr>
        <p:spPr>
          <a:xfrm rot="-86499">
            <a:off x="4793183" y="1695934"/>
            <a:ext cx="8987260" cy="2213113"/>
          </a:xfrm>
          <a:custGeom>
            <a:avLst/>
            <a:gdLst/>
            <a:ahLst/>
            <a:cxnLst/>
            <a:rect l="l" t="t" r="r" b="b"/>
            <a:pathLst>
              <a:path w="8987260" h="2213113">
                <a:moveTo>
                  <a:pt x="0" y="0"/>
                </a:moveTo>
                <a:lnTo>
                  <a:pt x="8987261" y="0"/>
                </a:lnTo>
                <a:lnTo>
                  <a:pt x="8987261" y="2213113"/>
                </a:lnTo>
                <a:lnTo>
                  <a:pt x="0" y="2213113"/>
                </a:lnTo>
                <a:lnTo>
                  <a:pt x="0" y="0"/>
                </a:lnTo>
                <a:close/>
              </a:path>
            </a:pathLst>
          </a:custGeom>
          <a:blipFill>
            <a:blip r:embed="rId6">
              <a:alphaModFix amt="91000"/>
            </a:blip>
            <a:stretch>
              <a:fillRect/>
            </a:stretch>
          </a:blipFill>
        </p:spPr>
      </p:sp>
      <p:sp>
        <p:nvSpPr>
          <p:cNvPr id="20" name="TextBox 20"/>
          <p:cNvSpPr txBox="1"/>
          <p:nvPr/>
        </p:nvSpPr>
        <p:spPr>
          <a:xfrm>
            <a:off x="3280933" y="2374969"/>
            <a:ext cx="12008882" cy="1046555"/>
          </a:xfrm>
          <a:prstGeom prst="rect">
            <a:avLst/>
          </a:prstGeom>
        </p:spPr>
        <p:txBody>
          <a:bodyPr lIns="0" tIns="0" rIns="0" bIns="0" rtlCol="0" anchor="t">
            <a:spAutoFit/>
          </a:bodyPr>
          <a:lstStyle/>
          <a:p>
            <a:pPr algn="ctr">
              <a:lnSpc>
                <a:spcPts val="8015"/>
              </a:lnSpc>
            </a:pPr>
            <a:r>
              <a:rPr lang="en-US" sz="7421" dirty="0" err="1">
                <a:solidFill>
                  <a:srgbClr val="F6F4F1"/>
                </a:solidFill>
                <a:latin typeface="JetBrains Mono Medium"/>
              </a:rPr>
              <a:t>Conclusiones</a:t>
            </a:r>
            <a:endParaRPr lang="en-US" sz="7421" dirty="0">
              <a:solidFill>
                <a:srgbClr val="F6F4F1"/>
              </a:solidFill>
              <a:latin typeface="JetBrains Mono Medium"/>
            </a:endParaRPr>
          </a:p>
        </p:txBody>
      </p:sp>
      <p:sp>
        <p:nvSpPr>
          <p:cNvPr id="21" name="TextBox 21"/>
          <p:cNvSpPr txBox="1"/>
          <p:nvPr/>
        </p:nvSpPr>
        <p:spPr>
          <a:xfrm>
            <a:off x="2103492" y="4010041"/>
            <a:ext cx="14032838" cy="4275786"/>
          </a:xfrm>
          <a:prstGeom prst="rect">
            <a:avLst/>
          </a:prstGeom>
        </p:spPr>
        <p:txBody>
          <a:bodyPr lIns="0" tIns="0" rIns="0" bIns="0" rtlCol="0" anchor="t">
            <a:spAutoFit/>
          </a:bodyPr>
          <a:lstStyle/>
          <a:p>
            <a:pPr marL="457200" indent="-457200" algn="just">
              <a:lnSpc>
                <a:spcPts val="4200"/>
              </a:lnSpc>
              <a:buFont typeface="Arial" panose="020B0604020202020204" pitchFamily="34" charset="0"/>
              <a:buChar char="•"/>
            </a:pPr>
            <a:r>
              <a:rPr lang="es-ES" sz="3000" dirty="0">
                <a:solidFill>
                  <a:srgbClr val="000000"/>
                </a:solidFill>
                <a:latin typeface="Telegraf Medium"/>
              </a:rPr>
              <a:t>El método de Newton-Raphson es muy eficiente y preciso para calcular el tiempo de impacto de un proyectil. Su rapidez en encontrar soluciones lo hace ideal para simulaciones que requieren cálculos rápidos y exactos.</a:t>
            </a:r>
          </a:p>
          <a:p>
            <a:pPr algn="just">
              <a:lnSpc>
                <a:spcPts val="4200"/>
              </a:lnSpc>
            </a:pPr>
            <a:endParaRPr lang="es-ES" sz="3000" dirty="0">
              <a:solidFill>
                <a:srgbClr val="000000"/>
              </a:solidFill>
              <a:latin typeface="Telegraf Medium"/>
            </a:endParaRPr>
          </a:p>
          <a:p>
            <a:pPr marL="457200" indent="-457200" algn="just">
              <a:lnSpc>
                <a:spcPts val="4200"/>
              </a:lnSpc>
              <a:buFont typeface="Arial" panose="020B0604020202020204" pitchFamily="34" charset="0"/>
              <a:buChar char="•"/>
            </a:pPr>
            <a:r>
              <a:rPr lang="es-ES" sz="3000" dirty="0">
                <a:solidFill>
                  <a:srgbClr val="000000"/>
                </a:solidFill>
                <a:latin typeface="Telegraf Medium"/>
              </a:rPr>
              <a:t>El proyecto demuestra que Newton-Raphson es útil no solo para cálculos simples, sino también en escenarios complejos como impactos en montañas. Su capacidad para manejar obstáculos y condiciones reales lo hace muy versátil.</a:t>
            </a:r>
            <a:endParaRPr lang="en-US" sz="3000" dirty="0">
              <a:solidFill>
                <a:srgbClr val="000000"/>
              </a:solidFill>
              <a:latin typeface="Telegraf Medium"/>
            </a:endParaRPr>
          </a:p>
        </p:txBody>
      </p:sp>
    </p:spTree>
    <p:extLst>
      <p:ext uri="{BB962C8B-B14F-4D97-AF65-F5344CB8AC3E}">
        <p14:creationId xmlns:p14="http://schemas.microsoft.com/office/powerpoint/2010/main" val="416945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4051135" y="-3957668"/>
            <a:ext cx="28230725" cy="19361979"/>
            <a:chOff x="0" y="0"/>
            <a:chExt cx="37640966" cy="25815972"/>
          </a:xfrm>
        </p:grpSpPr>
        <p:sp>
          <p:nvSpPr>
            <p:cNvPr id="4" name="Freeform 4"/>
            <p:cNvSpPr/>
            <p:nvPr/>
          </p:nvSpPr>
          <p:spPr>
            <a:xfrm rot="8267790">
              <a:off x="27767565" y="13477246"/>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5" name="Freeform 5"/>
            <p:cNvSpPr/>
            <p:nvPr/>
          </p:nvSpPr>
          <p:spPr>
            <a:xfrm rot="4971899">
              <a:off x="6809069" y="2962135"/>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6" name="Freeform 6"/>
            <p:cNvSpPr/>
            <p:nvPr/>
          </p:nvSpPr>
          <p:spPr>
            <a:xfrm rot="-1471383" flipH="1">
              <a:off x="3842539" y="12357376"/>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7" name="Freeform 7"/>
            <p:cNvSpPr/>
            <p:nvPr/>
          </p:nvSpPr>
          <p:spPr>
            <a:xfrm rot="2805689">
              <a:off x="13429806" y="861587"/>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8" name="Freeform 8"/>
            <p:cNvSpPr/>
            <p:nvPr/>
          </p:nvSpPr>
          <p:spPr>
            <a:xfrm rot="3167131">
              <a:off x="2844009" y="1057751"/>
              <a:ext cx="6928218" cy="10580473"/>
            </a:xfrm>
            <a:custGeom>
              <a:avLst/>
              <a:gdLst/>
              <a:ahLst/>
              <a:cxnLst/>
              <a:rect l="l" t="t" r="r" b="b"/>
              <a:pathLst>
                <a:path w="6928218" h="10580473">
                  <a:moveTo>
                    <a:pt x="0" y="0"/>
                  </a:moveTo>
                  <a:lnTo>
                    <a:pt x="6928217" y="0"/>
                  </a:lnTo>
                  <a:lnTo>
                    <a:pt x="6928217" y="10580473"/>
                  </a:lnTo>
                  <a:lnTo>
                    <a:pt x="0" y="10580473"/>
                  </a:lnTo>
                  <a:lnTo>
                    <a:pt x="0" y="0"/>
                  </a:lnTo>
                  <a:close/>
                </a:path>
              </a:pathLst>
            </a:custGeom>
            <a:blipFill>
              <a:blip r:embed="rId5"/>
              <a:stretch>
                <a:fillRect/>
              </a:stretch>
            </a:blipFill>
          </p:spPr>
        </p:sp>
        <p:sp>
          <p:nvSpPr>
            <p:cNvPr id="9" name="Freeform 9"/>
            <p:cNvSpPr/>
            <p:nvPr/>
          </p:nvSpPr>
          <p:spPr>
            <a:xfrm rot="-1471383" flipH="1">
              <a:off x="16446498" y="12788454"/>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10" name="Freeform 10"/>
            <p:cNvSpPr/>
            <p:nvPr/>
          </p:nvSpPr>
          <p:spPr>
            <a:xfrm rot="4971899">
              <a:off x="9290799" y="131496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1" name="Freeform 11"/>
            <p:cNvSpPr/>
            <p:nvPr/>
          </p:nvSpPr>
          <p:spPr>
            <a:xfrm rot="2700000">
              <a:off x="18529088" y="13722994"/>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sp>
          <p:nvSpPr>
            <p:cNvPr id="12" name="Freeform 12"/>
            <p:cNvSpPr/>
            <p:nvPr/>
          </p:nvSpPr>
          <p:spPr>
            <a:xfrm rot="4971899">
              <a:off x="25628038" y="15279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3" name="Freeform 13"/>
            <p:cNvSpPr/>
            <p:nvPr/>
          </p:nvSpPr>
          <p:spPr>
            <a:xfrm rot="-7232626">
              <a:off x="18529088" y="1336771"/>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grpSp>
      <p:grpSp>
        <p:nvGrpSpPr>
          <p:cNvPr id="14" name="Group 14"/>
          <p:cNvGrpSpPr/>
          <p:nvPr/>
        </p:nvGrpSpPr>
        <p:grpSpPr>
          <a:xfrm>
            <a:off x="-819639" y="1028700"/>
            <a:ext cx="20125305" cy="8229600"/>
            <a:chOff x="0" y="0"/>
            <a:chExt cx="5300492" cy="2167467"/>
          </a:xfrm>
        </p:grpSpPr>
        <p:sp>
          <p:nvSpPr>
            <p:cNvPr id="15" name="Freeform 15"/>
            <p:cNvSpPr/>
            <p:nvPr/>
          </p:nvSpPr>
          <p:spPr>
            <a:xfrm>
              <a:off x="0" y="0"/>
              <a:ext cx="5300492" cy="2167467"/>
            </a:xfrm>
            <a:custGeom>
              <a:avLst/>
              <a:gdLst/>
              <a:ahLst/>
              <a:cxnLst/>
              <a:rect l="l" t="t" r="r" b="b"/>
              <a:pathLst>
                <a:path w="5300492" h="2167467">
                  <a:moveTo>
                    <a:pt x="0" y="0"/>
                  </a:moveTo>
                  <a:lnTo>
                    <a:pt x="5300492" y="0"/>
                  </a:lnTo>
                  <a:lnTo>
                    <a:pt x="5300492" y="2167467"/>
                  </a:lnTo>
                  <a:lnTo>
                    <a:pt x="0" y="2167467"/>
                  </a:lnTo>
                  <a:close/>
                </a:path>
              </a:pathLst>
            </a:custGeom>
            <a:solidFill>
              <a:srgbClr val="F6F4F1"/>
            </a:solidFill>
          </p:spPr>
        </p:sp>
        <p:sp>
          <p:nvSpPr>
            <p:cNvPr id="16" name="TextBox 16"/>
            <p:cNvSpPr txBox="1"/>
            <p:nvPr/>
          </p:nvSpPr>
          <p:spPr>
            <a:xfrm>
              <a:off x="0" y="-47625"/>
              <a:ext cx="5300492" cy="2215092"/>
            </a:xfrm>
            <a:prstGeom prst="rect">
              <a:avLst/>
            </a:prstGeom>
          </p:spPr>
          <p:txBody>
            <a:bodyPr lIns="76200" tIns="76200" rIns="76200" bIns="76200" rtlCol="0" anchor="ctr"/>
            <a:lstStyle/>
            <a:p>
              <a:pPr algn="ctr">
                <a:lnSpc>
                  <a:spcPts val="2729"/>
                </a:lnSpc>
              </a:pPr>
              <a:endParaRPr/>
            </a:p>
          </p:txBody>
        </p:sp>
      </p:grpSp>
      <p:sp>
        <p:nvSpPr>
          <p:cNvPr id="17" name="Freeform 17"/>
          <p:cNvSpPr/>
          <p:nvPr/>
        </p:nvSpPr>
        <p:spPr>
          <a:xfrm>
            <a:off x="8198811" y="4036944"/>
            <a:ext cx="8489522" cy="2213113"/>
          </a:xfrm>
          <a:custGeom>
            <a:avLst/>
            <a:gdLst/>
            <a:ahLst/>
            <a:cxnLst/>
            <a:rect l="l" t="t" r="r" b="b"/>
            <a:pathLst>
              <a:path w="8489522" h="2213113">
                <a:moveTo>
                  <a:pt x="0" y="0"/>
                </a:moveTo>
                <a:lnTo>
                  <a:pt x="8489522" y="0"/>
                </a:lnTo>
                <a:lnTo>
                  <a:pt x="8489522" y="2213112"/>
                </a:lnTo>
                <a:lnTo>
                  <a:pt x="0" y="2213112"/>
                </a:lnTo>
                <a:lnTo>
                  <a:pt x="0" y="0"/>
                </a:lnTo>
                <a:close/>
              </a:path>
            </a:pathLst>
          </a:custGeom>
          <a:blipFill>
            <a:blip r:embed="rId7">
              <a:alphaModFix amt="91000"/>
            </a:blip>
            <a:stretch>
              <a:fillRect l="-16745" t="-5139" b="-5139"/>
            </a:stretch>
          </a:blipFill>
        </p:spPr>
      </p:sp>
      <p:sp>
        <p:nvSpPr>
          <p:cNvPr id="18" name="TextBox 18"/>
          <p:cNvSpPr txBox="1"/>
          <p:nvPr/>
        </p:nvSpPr>
        <p:spPr>
          <a:xfrm>
            <a:off x="8589491" y="4398778"/>
            <a:ext cx="7708162" cy="1851279"/>
          </a:xfrm>
          <a:prstGeom prst="rect">
            <a:avLst/>
          </a:prstGeom>
        </p:spPr>
        <p:txBody>
          <a:bodyPr lIns="0" tIns="0" rIns="0" bIns="0" rtlCol="0" anchor="t">
            <a:spAutoFit/>
          </a:bodyPr>
          <a:lstStyle/>
          <a:p>
            <a:pPr algn="l">
              <a:lnSpc>
                <a:spcPts val="13067"/>
              </a:lnSpc>
            </a:pPr>
            <a:r>
              <a:rPr lang="en-US" sz="12099" spc="592">
                <a:solidFill>
                  <a:srgbClr val="F6F4F1"/>
                </a:solidFill>
                <a:latin typeface="True Typewriter"/>
              </a:rPr>
              <a:t>GRACIAS!!!</a:t>
            </a:r>
          </a:p>
        </p:txBody>
      </p:sp>
      <p:sp>
        <p:nvSpPr>
          <p:cNvPr id="19" name="Freeform 19"/>
          <p:cNvSpPr/>
          <p:nvPr/>
        </p:nvSpPr>
        <p:spPr>
          <a:xfrm rot="2538470">
            <a:off x="2070716" y="2327963"/>
            <a:ext cx="5514277" cy="5133183"/>
          </a:xfrm>
          <a:custGeom>
            <a:avLst/>
            <a:gdLst/>
            <a:ahLst/>
            <a:cxnLst/>
            <a:rect l="l" t="t" r="r" b="b"/>
            <a:pathLst>
              <a:path w="5514277" h="5133183">
                <a:moveTo>
                  <a:pt x="0" y="0"/>
                </a:moveTo>
                <a:lnTo>
                  <a:pt x="5514277" y="0"/>
                </a:lnTo>
                <a:lnTo>
                  <a:pt x="5514277" y="5133183"/>
                </a:lnTo>
                <a:lnTo>
                  <a:pt x="0" y="5133183"/>
                </a:lnTo>
                <a:lnTo>
                  <a:pt x="0" y="0"/>
                </a:lnTo>
                <a:close/>
              </a:path>
            </a:pathLst>
          </a:custGeom>
          <a:blipFill>
            <a:blip r:embed="rId8"/>
            <a:stretch>
              <a:fillRect/>
            </a:stretch>
          </a:blipFill>
        </p:spPr>
      </p:sp>
      <p:sp>
        <p:nvSpPr>
          <p:cNvPr id="20" name="Freeform 20"/>
          <p:cNvSpPr/>
          <p:nvPr/>
        </p:nvSpPr>
        <p:spPr>
          <a:xfrm rot="-1841548">
            <a:off x="388238" y="7033430"/>
            <a:ext cx="3034141" cy="711644"/>
          </a:xfrm>
          <a:custGeom>
            <a:avLst/>
            <a:gdLst/>
            <a:ahLst/>
            <a:cxnLst/>
            <a:rect l="l" t="t" r="r" b="b"/>
            <a:pathLst>
              <a:path w="3034141" h="711644">
                <a:moveTo>
                  <a:pt x="0" y="0"/>
                </a:moveTo>
                <a:lnTo>
                  <a:pt x="3034141" y="0"/>
                </a:lnTo>
                <a:lnTo>
                  <a:pt x="3034141" y="711644"/>
                </a:lnTo>
                <a:lnTo>
                  <a:pt x="0" y="7116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rot="5887876">
            <a:off x="-8435657" y="-4625990"/>
            <a:ext cx="23359434" cy="17269625"/>
            <a:chOff x="0" y="0"/>
            <a:chExt cx="31145912" cy="23026167"/>
          </a:xfrm>
        </p:grpSpPr>
        <p:sp>
          <p:nvSpPr>
            <p:cNvPr id="4" name="Freeform 4"/>
            <p:cNvSpPr/>
            <p:nvPr/>
          </p:nvSpPr>
          <p:spPr>
            <a:xfrm rot="4971899">
              <a:off x="8018541" y="3488289"/>
              <a:ext cx="8026756" cy="12921862"/>
            </a:xfrm>
            <a:custGeom>
              <a:avLst/>
              <a:gdLst/>
              <a:ahLst/>
              <a:cxnLst/>
              <a:rect l="l" t="t" r="r" b="b"/>
              <a:pathLst>
                <a:path w="8026756" h="12921862">
                  <a:moveTo>
                    <a:pt x="0" y="0"/>
                  </a:moveTo>
                  <a:lnTo>
                    <a:pt x="8026757" y="0"/>
                  </a:lnTo>
                  <a:lnTo>
                    <a:pt x="8026757" y="12921861"/>
                  </a:lnTo>
                  <a:lnTo>
                    <a:pt x="0" y="12921861"/>
                  </a:lnTo>
                  <a:lnTo>
                    <a:pt x="0" y="0"/>
                  </a:lnTo>
                  <a:close/>
                </a:path>
              </a:pathLst>
            </a:custGeom>
            <a:blipFill>
              <a:blip r:embed="rId3"/>
              <a:stretch>
                <a:fillRect/>
              </a:stretch>
            </a:blipFill>
          </p:spPr>
        </p:sp>
        <p:sp>
          <p:nvSpPr>
            <p:cNvPr id="5" name="Freeform 5"/>
            <p:cNvSpPr/>
            <p:nvPr/>
          </p:nvSpPr>
          <p:spPr>
            <a:xfrm rot="-1471383" flipH="1">
              <a:off x="4180676" y="7603843"/>
              <a:ext cx="8372128" cy="12921862"/>
            </a:xfrm>
            <a:custGeom>
              <a:avLst/>
              <a:gdLst/>
              <a:ahLst/>
              <a:cxnLst/>
              <a:rect l="l" t="t" r="r" b="b"/>
              <a:pathLst>
                <a:path w="8372128" h="12921862">
                  <a:moveTo>
                    <a:pt x="8372128" y="0"/>
                  </a:moveTo>
                  <a:lnTo>
                    <a:pt x="0" y="0"/>
                  </a:lnTo>
                  <a:lnTo>
                    <a:pt x="0" y="12921862"/>
                  </a:lnTo>
                  <a:lnTo>
                    <a:pt x="8372128" y="12921862"/>
                  </a:lnTo>
                  <a:lnTo>
                    <a:pt x="8372128" y="0"/>
                  </a:lnTo>
                  <a:close/>
                </a:path>
              </a:pathLst>
            </a:custGeom>
            <a:blipFill>
              <a:blip r:embed="rId4"/>
              <a:stretch>
                <a:fillRect/>
              </a:stretch>
            </a:blipFill>
          </p:spPr>
        </p:sp>
        <p:sp>
          <p:nvSpPr>
            <p:cNvPr id="6" name="Freeform 6"/>
            <p:cNvSpPr/>
            <p:nvPr/>
          </p:nvSpPr>
          <p:spPr>
            <a:xfrm rot="2805689">
              <a:off x="15815297" y="1014628"/>
              <a:ext cx="8372128" cy="12921862"/>
            </a:xfrm>
            <a:custGeom>
              <a:avLst/>
              <a:gdLst/>
              <a:ahLst/>
              <a:cxnLst/>
              <a:rect l="l" t="t" r="r" b="b"/>
              <a:pathLst>
                <a:path w="8372128" h="12921862">
                  <a:moveTo>
                    <a:pt x="0" y="0"/>
                  </a:moveTo>
                  <a:lnTo>
                    <a:pt x="8372129" y="0"/>
                  </a:lnTo>
                  <a:lnTo>
                    <a:pt x="8372129" y="12921862"/>
                  </a:lnTo>
                  <a:lnTo>
                    <a:pt x="0" y="12921862"/>
                  </a:lnTo>
                  <a:lnTo>
                    <a:pt x="0" y="0"/>
                  </a:lnTo>
                  <a:close/>
                </a:path>
              </a:pathLst>
            </a:custGeom>
            <a:blipFill>
              <a:blip r:embed="rId4"/>
              <a:stretch>
                <a:fillRect/>
              </a:stretch>
            </a:blipFill>
          </p:spPr>
        </p:sp>
        <p:sp>
          <p:nvSpPr>
            <p:cNvPr id="7" name="Freeform 7"/>
            <p:cNvSpPr/>
            <p:nvPr/>
          </p:nvSpPr>
          <p:spPr>
            <a:xfrm rot="3167131">
              <a:off x="3349180" y="1245635"/>
              <a:ext cx="8158854" cy="12459847"/>
            </a:xfrm>
            <a:custGeom>
              <a:avLst/>
              <a:gdLst/>
              <a:ahLst/>
              <a:cxnLst/>
              <a:rect l="l" t="t" r="r" b="b"/>
              <a:pathLst>
                <a:path w="8158854" h="12459847">
                  <a:moveTo>
                    <a:pt x="0" y="0"/>
                  </a:moveTo>
                  <a:lnTo>
                    <a:pt x="8158854" y="0"/>
                  </a:lnTo>
                  <a:lnTo>
                    <a:pt x="8158854" y="12459847"/>
                  </a:lnTo>
                  <a:lnTo>
                    <a:pt x="0" y="12459847"/>
                  </a:lnTo>
                  <a:lnTo>
                    <a:pt x="0" y="0"/>
                  </a:lnTo>
                  <a:close/>
                </a:path>
              </a:pathLst>
            </a:custGeom>
            <a:blipFill>
              <a:blip r:embed="rId5"/>
              <a:stretch>
                <a:fillRect/>
              </a:stretch>
            </a:blipFill>
          </p:spPr>
        </p:sp>
        <p:sp>
          <p:nvSpPr>
            <p:cNvPr id="8" name="Freeform 8"/>
            <p:cNvSpPr/>
            <p:nvPr/>
          </p:nvSpPr>
          <p:spPr>
            <a:xfrm rot="2700000">
              <a:off x="18095183" y="8273087"/>
              <a:ext cx="9083533" cy="12921862"/>
            </a:xfrm>
            <a:custGeom>
              <a:avLst/>
              <a:gdLst/>
              <a:ahLst/>
              <a:cxnLst/>
              <a:rect l="l" t="t" r="r" b="b"/>
              <a:pathLst>
                <a:path w="9083533" h="12921862">
                  <a:moveTo>
                    <a:pt x="0" y="0"/>
                  </a:moveTo>
                  <a:lnTo>
                    <a:pt x="9083533" y="0"/>
                  </a:lnTo>
                  <a:lnTo>
                    <a:pt x="9083533" y="12921861"/>
                  </a:lnTo>
                  <a:lnTo>
                    <a:pt x="0" y="12921861"/>
                  </a:lnTo>
                  <a:lnTo>
                    <a:pt x="0" y="0"/>
                  </a:lnTo>
                  <a:close/>
                </a:path>
              </a:pathLst>
            </a:custGeom>
            <a:blipFill>
              <a:blip r:embed="rId6"/>
              <a:stretch>
                <a:fillRect/>
              </a:stretch>
            </a:blipFill>
          </p:spPr>
        </p:sp>
        <p:sp>
          <p:nvSpPr>
            <p:cNvPr id="9" name="Freeform 9"/>
            <p:cNvSpPr/>
            <p:nvPr/>
          </p:nvSpPr>
          <p:spPr>
            <a:xfrm rot="-1471383" flipH="1">
              <a:off x="16601406" y="8949653"/>
              <a:ext cx="8372128" cy="12921862"/>
            </a:xfrm>
            <a:custGeom>
              <a:avLst/>
              <a:gdLst/>
              <a:ahLst/>
              <a:cxnLst/>
              <a:rect l="l" t="t" r="r" b="b"/>
              <a:pathLst>
                <a:path w="8372128" h="12921862">
                  <a:moveTo>
                    <a:pt x="8372128" y="0"/>
                  </a:moveTo>
                  <a:lnTo>
                    <a:pt x="0" y="0"/>
                  </a:lnTo>
                  <a:lnTo>
                    <a:pt x="0" y="12921862"/>
                  </a:lnTo>
                  <a:lnTo>
                    <a:pt x="8372128" y="12921862"/>
                  </a:lnTo>
                  <a:lnTo>
                    <a:pt x="8372128" y="0"/>
                  </a:lnTo>
                  <a:close/>
                </a:path>
              </a:pathLst>
            </a:custGeom>
            <a:blipFill>
              <a:blip r:embed="rId4"/>
              <a:stretch>
                <a:fillRect/>
              </a:stretch>
            </a:blipFill>
          </p:spPr>
        </p:sp>
        <p:sp>
          <p:nvSpPr>
            <p:cNvPr id="10" name="Freeform 10"/>
            <p:cNvSpPr/>
            <p:nvPr/>
          </p:nvSpPr>
          <p:spPr>
            <a:xfrm rot="4971899">
              <a:off x="8413533" y="8490187"/>
              <a:ext cx="8026756" cy="12921862"/>
            </a:xfrm>
            <a:custGeom>
              <a:avLst/>
              <a:gdLst/>
              <a:ahLst/>
              <a:cxnLst/>
              <a:rect l="l" t="t" r="r" b="b"/>
              <a:pathLst>
                <a:path w="8026756" h="12921862">
                  <a:moveTo>
                    <a:pt x="0" y="0"/>
                  </a:moveTo>
                  <a:lnTo>
                    <a:pt x="8026756" y="0"/>
                  </a:lnTo>
                  <a:lnTo>
                    <a:pt x="8026756" y="12921861"/>
                  </a:lnTo>
                  <a:lnTo>
                    <a:pt x="0" y="12921861"/>
                  </a:lnTo>
                  <a:lnTo>
                    <a:pt x="0" y="0"/>
                  </a:lnTo>
                  <a:close/>
                </a:path>
              </a:pathLst>
            </a:custGeom>
            <a:blipFill>
              <a:blip r:embed="rId3"/>
              <a:stretch>
                <a:fillRect/>
              </a:stretch>
            </a:blipFill>
          </p:spPr>
        </p:sp>
        <p:sp>
          <p:nvSpPr>
            <p:cNvPr id="11" name="Freeform 11"/>
            <p:cNvSpPr/>
            <p:nvPr/>
          </p:nvSpPr>
          <p:spPr>
            <a:xfrm rot="-7232626">
              <a:off x="18731616" y="2986259"/>
              <a:ext cx="9083533" cy="12921862"/>
            </a:xfrm>
            <a:custGeom>
              <a:avLst/>
              <a:gdLst/>
              <a:ahLst/>
              <a:cxnLst/>
              <a:rect l="l" t="t" r="r" b="b"/>
              <a:pathLst>
                <a:path w="9083533" h="12921862">
                  <a:moveTo>
                    <a:pt x="0" y="0"/>
                  </a:moveTo>
                  <a:lnTo>
                    <a:pt x="9083533" y="0"/>
                  </a:lnTo>
                  <a:lnTo>
                    <a:pt x="9083533" y="12921861"/>
                  </a:lnTo>
                  <a:lnTo>
                    <a:pt x="0" y="12921861"/>
                  </a:lnTo>
                  <a:lnTo>
                    <a:pt x="0" y="0"/>
                  </a:lnTo>
                  <a:close/>
                </a:path>
              </a:pathLst>
            </a:custGeom>
            <a:blipFill>
              <a:blip r:embed="rId6"/>
              <a:stretch>
                <a:fillRect/>
              </a:stretch>
            </a:blipFill>
          </p:spPr>
        </p:sp>
      </p:grpSp>
      <p:grpSp>
        <p:nvGrpSpPr>
          <p:cNvPr id="12" name="Group 12"/>
          <p:cNvGrpSpPr/>
          <p:nvPr/>
        </p:nvGrpSpPr>
        <p:grpSpPr>
          <a:xfrm>
            <a:off x="6695011" y="-248404"/>
            <a:ext cx="12009734" cy="11296604"/>
            <a:chOff x="0" y="0"/>
            <a:chExt cx="3163058" cy="2975237"/>
          </a:xfrm>
        </p:grpSpPr>
        <p:sp>
          <p:nvSpPr>
            <p:cNvPr id="13" name="Freeform 13"/>
            <p:cNvSpPr/>
            <p:nvPr/>
          </p:nvSpPr>
          <p:spPr>
            <a:xfrm>
              <a:off x="0" y="0"/>
              <a:ext cx="3163058" cy="2975237"/>
            </a:xfrm>
            <a:custGeom>
              <a:avLst/>
              <a:gdLst/>
              <a:ahLst/>
              <a:cxnLst/>
              <a:rect l="l" t="t" r="r" b="b"/>
              <a:pathLst>
                <a:path w="3163058" h="2975237">
                  <a:moveTo>
                    <a:pt x="0" y="0"/>
                  </a:moveTo>
                  <a:lnTo>
                    <a:pt x="3163058" y="0"/>
                  </a:lnTo>
                  <a:lnTo>
                    <a:pt x="3163058" y="2975237"/>
                  </a:lnTo>
                  <a:lnTo>
                    <a:pt x="0" y="2975237"/>
                  </a:lnTo>
                  <a:close/>
                </a:path>
              </a:pathLst>
            </a:custGeom>
            <a:solidFill>
              <a:srgbClr val="F6F4F1"/>
            </a:solidFill>
          </p:spPr>
        </p:sp>
        <p:sp>
          <p:nvSpPr>
            <p:cNvPr id="14" name="TextBox 14"/>
            <p:cNvSpPr txBox="1"/>
            <p:nvPr/>
          </p:nvSpPr>
          <p:spPr>
            <a:xfrm>
              <a:off x="0" y="-47625"/>
              <a:ext cx="3163058" cy="3022862"/>
            </a:xfrm>
            <a:prstGeom prst="rect">
              <a:avLst/>
            </a:prstGeom>
          </p:spPr>
          <p:txBody>
            <a:bodyPr lIns="76200" tIns="76200" rIns="76200" bIns="76200" rtlCol="0" anchor="ctr"/>
            <a:lstStyle/>
            <a:p>
              <a:pPr algn="ctr">
                <a:lnSpc>
                  <a:spcPts val="2729"/>
                </a:lnSpc>
              </a:pPr>
              <a:endParaRPr/>
            </a:p>
          </p:txBody>
        </p:sp>
      </p:grpSp>
      <p:sp>
        <p:nvSpPr>
          <p:cNvPr id="15" name="Freeform 15"/>
          <p:cNvSpPr/>
          <p:nvPr/>
        </p:nvSpPr>
        <p:spPr>
          <a:xfrm rot="-10800000" flipV="1">
            <a:off x="8527774" y="2069821"/>
            <a:ext cx="8756615" cy="2094547"/>
          </a:xfrm>
          <a:custGeom>
            <a:avLst/>
            <a:gdLst/>
            <a:ahLst/>
            <a:cxnLst/>
            <a:rect l="l" t="t" r="r" b="b"/>
            <a:pathLst>
              <a:path w="8756615" h="2094547">
                <a:moveTo>
                  <a:pt x="0" y="2094547"/>
                </a:moveTo>
                <a:lnTo>
                  <a:pt x="8756614" y="2094547"/>
                </a:lnTo>
                <a:lnTo>
                  <a:pt x="8756614" y="0"/>
                </a:lnTo>
                <a:lnTo>
                  <a:pt x="0" y="0"/>
                </a:lnTo>
                <a:lnTo>
                  <a:pt x="0" y="2094547"/>
                </a:lnTo>
                <a:close/>
              </a:path>
            </a:pathLst>
          </a:custGeom>
          <a:blipFill>
            <a:blip r:embed="rId7">
              <a:alphaModFix amt="80000"/>
            </a:blip>
            <a:stretch>
              <a:fillRect t="-2110" b="-44770"/>
            </a:stretch>
          </a:blipFill>
        </p:spPr>
      </p:sp>
      <p:sp>
        <p:nvSpPr>
          <p:cNvPr id="16" name="TextBox 16"/>
          <p:cNvSpPr txBox="1"/>
          <p:nvPr/>
        </p:nvSpPr>
        <p:spPr>
          <a:xfrm>
            <a:off x="9275303" y="2275696"/>
            <a:ext cx="7744978" cy="818473"/>
          </a:xfrm>
          <a:prstGeom prst="rect">
            <a:avLst/>
          </a:prstGeom>
        </p:spPr>
        <p:txBody>
          <a:bodyPr lIns="0" tIns="0" rIns="0" bIns="0" rtlCol="0" anchor="t">
            <a:spAutoFit/>
          </a:bodyPr>
          <a:lstStyle/>
          <a:p>
            <a:pPr algn="l">
              <a:lnSpc>
                <a:spcPts val="6550"/>
              </a:lnSpc>
            </a:pPr>
            <a:r>
              <a:rPr lang="en-US" sz="5157">
                <a:solidFill>
                  <a:srgbClr val="F6F4F1"/>
                </a:solidFill>
                <a:latin typeface="JetBrains Mono Medium"/>
              </a:rPr>
              <a:t>Integrantes</a:t>
            </a:r>
          </a:p>
        </p:txBody>
      </p:sp>
      <p:sp>
        <p:nvSpPr>
          <p:cNvPr id="17" name="TextBox 17"/>
          <p:cNvSpPr txBox="1"/>
          <p:nvPr/>
        </p:nvSpPr>
        <p:spPr>
          <a:xfrm>
            <a:off x="10116640" y="4687930"/>
            <a:ext cx="5166476" cy="2114550"/>
          </a:xfrm>
          <a:prstGeom prst="rect">
            <a:avLst/>
          </a:prstGeom>
        </p:spPr>
        <p:txBody>
          <a:bodyPr lIns="0" tIns="0" rIns="0" bIns="0" rtlCol="0" anchor="t">
            <a:spAutoFit/>
          </a:bodyPr>
          <a:lstStyle/>
          <a:p>
            <a:pPr marL="647698" lvl="1" indent="-323849" algn="l">
              <a:lnSpc>
                <a:spcPts val="4199"/>
              </a:lnSpc>
              <a:buFont typeface="Arial"/>
              <a:buChar char="•"/>
            </a:pPr>
            <a:r>
              <a:rPr lang="en-US" sz="2999">
                <a:solidFill>
                  <a:srgbClr val="000000"/>
                </a:solidFill>
                <a:latin typeface="Telegraf Medium"/>
              </a:rPr>
              <a:t>Ozzy Loachamín</a:t>
            </a:r>
          </a:p>
          <a:p>
            <a:pPr marL="647698" lvl="1" indent="-323849" algn="l">
              <a:lnSpc>
                <a:spcPts val="4199"/>
              </a:lnSpc>
              <a:buFont typeface="Arial"/>
              <a:buChar char="•"/>
            </a:pPr>
            <a:r>
              <a:rPr lang="en-US" sz="2999">
                <a:solidFill>
                  <a:srgbClr val="000000"/>
                </a:solidFill>
                <a:latin typeface="Telegraf Medium"/>
              </a:rPr>
              <a:t>Miguel Muzo</a:t>
            </a:r>
          </a:p>
          <a:p>
            <a:pPr marL="647698" lvl="1" indent="-323849" algn="l">
              <a:lnSpc>
                <a:spcPts val="4199"/>
              </a:lnSpc>
              <a:buFont typeface="Arial"/>
              <a:buChar char="•"/>
            </a:pPr>
            <a:r>
              <a:rPr lang="en-US" sz="2999">
                <a:solidFill>
                  <a:srgbClr val="000000"/>
                </a:solidFill>
                <a:latin typeface="Telegraf Medium"/>
              </a:rPr>
              <a:t>Felipe Quirola</a:t>
            </a:r>
          </a:p>
          <a:p>
            <a:pPr marL="647698" lvl="1" indent="-323849" algn="l">
              <a:lnSpc>
                <a:spcPts val="4199"/>
              </a:lnSpc>
              <a:buFont typeface="Arial"/>
              <a:buChar char="•"/>
            </a:pPr>
            <a:r>
              <a:rPr lang="en-US" sz="2999">
                <a:solidFill>
                  <a:srgbClr val="000000"/>
                </a:solidFill>
                <a:latin typeface="Telegraf Medium"/>
              </a:rPr>
              <a:t>Diego Suquillo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665498" y="3161750"/>
            <a:ext cx="25149185" cy="10156109"/>
            <a:chOff x="0" y="0"/>
            <a:chExt cx="33532247" cy="13541479"/>
          </a:xfrm>
        </p:grpSpPr>
        <p:sp>
          <p:nvSpPr>
            <p:cNvPr id="3" name="Freeform 3"/>
            <p:cNvSpPr/>
            <p:nvPr/>
          </p:nvSpPr>
          <p:spPr>
            <a:xfrm rot="8267790">
              <a:off x="24272627" y="1969792"/>
              <a:ext cx="6667371" cy="10290674"/>
            </a:xfrm>
            <a:custGeom>
              <a:avLst/>
              <a:gdLst/>
              <a:ahLst/>
              <a:cxnLst/>
              <a:rect l="l" t="t" r="r" b="b"/>
              <a:pathLst>
                <a:path w="6667371" h="10290674">
                  <a:moveTo>
                    <a:pt x="0" y="0"/>
                  </a:moveTo>
                  <a:lnTo>
                    <a:pt x="6667372" y="0"/>
                  </a:lnTo>
                  <a:lnTo>
                    <a:pt x="6667372" y="10290675"/>
                  </a:lnTo>
                  <a:lnTo>
                    <a:pt x="0" y="10290675"/>
                  </a:lnTo>
                  <a:lnTo>
                    <a:pt x="0" y="0"/>
                  </a:lnTo>
                  <a:close/>
                </a:path>
              </a:pathLst>
            </a:custGeom>
            <a:blipFill>
              <a:blip r:embed="rId2"/>
              <a:stretch>
                <a:fillRect/>
              </a:stretch>
            </a:blipFill>
          </p:spPr>
        </p:sp>
        <p:sp>
          <p:nvSpPr>
            <p:cNvPr id="4" name="Freeform 4"/>
            <p:cNvSpPr/>
            <p:nvPr/>
          </p:nvSpPr>
          <p:spPr>
            <a:xfrm rot="-1471383" flipH="1">
              <a:off x="1834904" y="919539"/>
              <a:ext cx="6667371" cy="10290674"/>
            </a:xfrm>
            <a:custGeom>
              <a:avLst/>
              <a:gdLst/>
              <a:ahLst/>
              <a:cxnLst/>
              <a:rect l="l" t="t" r="r" b="b"/>
              <a:pathLst>
                <a:path w="6667371" h="10290674">
                  <a:moveTo>
                    <a:pt x="6667371" y="0"/>
                  </a:moveTo>
                  <a:lnTo>
                    <a:pt x="0" y="0"/>
                  </a:lnTo>
                  <a:lnTo>
                    <a:pt x="0" y="10290674"/>
                  </a:lnTo>
                  <a:lnTo>
                    <a:pt x="6667371" y="10290674"/>
                  </a:lnTo>
                  <a:lnTo>
                    <a:pt x="6667371" y="0"/>
                  </a:lnTo>
                  <a:close/>
                </a:path>
              </a:pathLst>
            </a:custGeom>
            <a:blipFill>
              <a:blip r:embed="rId2"/>
              <a:stretch>
                <a:fillRect/>
              </a:stretch>
            </a:blipFill>
          </p:spPr>
        </p:sp>
        <p:sp>
          <p:nvSpPr>
            <p:cNvPr id="5" name="Freeform 5"/>
            <p:cNvSpPr/>
            <p:nvPr/>
          </p:nvSpPr>
          <p:spPr>
            <a:xfrm rot="-1471383" flipH="1">
              <a:off x="13655336" y="1323819"/>
              <a:ext cx="6667371" cy="10290674"/>
            </a:xfrm>
            <a:custGeom>
              <a:avLst/>
              <a:gdLst/>
              <a:ahLst/>
              <a:cxnLst/>
              <a:rect l="l" t="t" r="r" b="b"/>
              <a:pathLst>
                <a:path w="6667371" h="10290674">
                  <a:moveTo>
                    <a:pt x="6667371" y="0"/>
                  </a:moveTo>
                  <a:lnTo>
                    <a:pt x="0" y="0"/>
                  </a:lnTo>
                  <a:lnTo>
                    <a:pt x="0" y="10290674"/>
                  </a:lnTo>
                  <a:lnTo>
                    <a:pt x="6667371" y="10290674"/>
                  </a:lnTo>
                  <a:lnTo>
                    <a:pt x="6667371" y="0"/>
                  </a:lnTo>
                  <a:close/>
                </a:path>
              </a:pathLst>
            </a:custGeom>
            <a:blipFill>
              <a:blip r:embed="rId2"/>
              <a:stretch>
                <a:fillRect/>
              </a:stretch>
            </a:blipFill>
          </p:spPr>
        </p:sp>
        <p:sp>
          <p:nvSpPr>
            <p:cNvPr id="6" name="Freeform 6"/>
            <p:cNvSpPr/>
            <p:nvPr/>
          </p:nvSpPr>
          <p:spPr>
            <a:xfrm rot="4971899">
              <a:off x="6944472" y="1662565"/>
              <a:ext cx="6392325" cy="10290674"/>
            </a:xfrm>
            <a:custGeom>
              <a:avLst/>
              <a:gdLst/>
              <a:ahLst/>
              <a:cxnLst/>
              <a:rect l="l" t="t" r="r" b="b"/>
              <a:pathLst>
                <a:path w="6392325" h="10290674">
                  <a:moveTo>
                    <a:pt x="0" y="0"/>
                  </a:moveTo>
                  <a:lnTo>
                    <a:pt x="6392325" y="0"/>
                  </a:lnTo>
                  <a:lnTo>
                    <a:pt x="6392325" y="10290674"/>
                  </a:lnTo>
                  <a:lnTo>
                    <a:pt x="0" y="10290674"/>
                  </a:lnTo>
                  <a:lnTo>
                    <a:pt x="0" y="0"/>
                  </a:lnTo>
                  <a:close/>
                </a:path>
              </a:pathLst>
            </a:custGeom>
            <a:blipFill>
              <a:blip r:embed="rId3"/>
              <a:stretch>
                <a:fillRect/>
              </a:stretch>
            </a:blipFill>
          </p:spPr>
        </p:sp>
        <p:sp>
          <p:nvSpPr>
            <p:cNvPr id="7" name="Freeform 7"/>
            <p:cNvSpPr/>
            <p:nvPr/>
          </p:nvSpPr>
          <p:spPr>
            <a:xfrm rot="2700000">
              <a:off x="15608461" y="2200263"/>
              <a:ext cx="7233918" cy="10290674"/>
            </a:xfrm>
            <a:custGeom>
              <a:avLst/>
              <a:gdLst/>
              <a:ahLst/>
              <a:cxnLst/>
              <a:rect l="l" t="t" r="r" b="b"/>
              <a:pathLst>
                <a:path w="7233918" h="10290674">
                  <a:moveTo>
                    <a:pt x="0" y="0"/>
                  </a:moveTo>
                  <a:lnTo>
                    <a:pt x="7233918" y="0"/>
                  </a:lnTo>
                  <a:lnTo>
                    <a:pt x="7233918" y="10290675"/>
                  </a:lnTo>
                  <a:lnTo>
                    <a:pt x="0" y="10290675"/>
                  </a:lnTo>
                  <a:lnTo>
                    <a:pt x="0" y="0"/>
                  </a:lnTo>
                  <a:close/>
                </a:path>
              </a:pathLst>
            </a:custGeom>
            <a:blipFill>
              <a:blip r:embed="rId4"/>
              <a:stretch>
                <a:fillRect/>
              </a:stretch>
            </a:blipFill>
          </p:spPr>
        </p:sp>
        <p:grpSp>
          <p:nvGrpSpPr>
            <p:cNvPr id="8" name="Group 8"/>
            <p:cNvGrpSpPr/>
            <p:nvPr/>
          </p:nvGrpSpPr>
          <p:grpSpPr>
            <a:xfrm>
              <a:off x="2428532" y="532940"/>
              <a:ext cx="26687513" cy="4411619"/>
              <a:chOff x="0" y="0"/>
              <a:chExt cx="5271608" cy="871431"/>
            </a:xfrm>
          </p:grpSpPr>
          <p:sp>
            <p:nvSpPr>
              <p:cNvPr id="9" name="Freeform 9"/>
              <p:cNvSpPr/>
              <p:nvPr/>
            </p:nvSpPr>
            <p:spPr>
              <a:xfrm>
                <a:off x="0" y="0"/>
                <a:ext cx="5271608" cy="871431"/>
              </a:xfrm>
              <a:custGeom>
                <a:avLst/>
                <a:gdLst/>
                <a:ahLst/>
                <a:cxnLst/>
                <a:rect l="l" t="t" r="r" b="b"/>
                <a:pathLst>
                  <a:path w="5271608" h="871431">
                    <a:moveTo>
                      <a:pt x="0" y="0"/>
                    </a:moveTo>
                    <a:lnTo>
                      <a:pt x="5271608" y="0"/>
                    </a:lnTo>
                    <a:lnTo>
                      <a:pt x="5271608" y="871431"/>
                    </a:lnTo>
                    <a:lnTo>
                      <a:pt x="0" y="871431"/>
                    </a:lnTo>
                    <a:close/>
                  </a:path>
                </a:pathLst>
              </a:custGeom>
              <a:solidFill>
                <a:srgbClr val="F6F4F1"/>
              </a:solidFill>
            </p:spPr>
          </p:sp>
          <p:sp>
            <p:nvSpPr>
              <p:cNvPr id="10" name="TextBox 10"/>
              <p:cNvSpPr txBox="1"/>
              <p:nvPr/>
            </p:nvSpPr>
            <p:spPr>
              <a:xfrm>
                <a:off x="0" y="-47625"/>
                <a:ext cx="5271608" cy="919056"/>
              </a:xfrm>
              <a:prstGeom prst="rect">
                <a:avLst/>
              </a:prstGeom>
            </p:spPr>
            <p:txBody>
              <a:bodyPr lIns="81251" tIns="81251" rIns="81251" bIns="81251" rtlCol="0" anchor="ctr"/>
              <a:lstStyle/>
              <a:p>
                <a:pPr algn="ctr">
                  <a:lnSpc>
                    <a:spcPts val="2729"/>
                  </a:lnSpc>
                </a:pPr>
                <a:endParaRPr/>
              </a:p>
            </p:txBody>
          </p:sp>
        </p:grpSp>
      </p:grpSp>
      <p:grpSp>
        <p:nvGrpSpPr>
          <p:cNvPr id="11" name="Group 11"/>
          <p:cNvGrpSpPr/>
          <p:nvPr/>
        </p:nvGrpSpPr>
        <p:grpSpPr>
          <a:xfrm rot="5400000">
            <a:off x="-12574593" y="4180245"/>
            <a:ext cx="25149185" cy="10156109"/>
            <a:chOff x="0" y="0"/>
            <a:chExt cx="33532247" cy="13541479"/>
          </a:xfrm>
        </p:grpSpPr>
        <p:sp>
          <p:nvSpPr>
            <p:cNvPr id="12" name="Freeform 12"/>
            <p:cNvSpPr/>
            <p:nvPr/>
          </p:nvSpPr>
          <p:spPr>
            <a:xfrm rot="8267790">
              <a:off x="24272627" y="1969792"/>
              <a:ext cx="6667371" cy="10290674"/>
            </a:xfrm>
            <a:custGeom>
              <a:avLst/>
              <a:gdLst/>
              <a:ahLst/>
              <a:cxnLst/>
              <a:rect l="l" t="t" r="r" b="b"/>
              <a:pathLst>
                <a:path w="6667371" h="10290674">
                  <a:moveTo>
                    <a:pt x="0" y="0"/>
                  </a:moveTo>
                  <a:lnTo>
                    <a:pt x="6667372" y="0"/>
                  </a:lnTo>
                  <a:lnTo>
                    <a:pt x="6667372" y="10290675"/>
                  </a:lnTo>
                  <a:lnTo>
                    <a:pt x="0" y="10290675"/>
                  </a:lnTo>
                  <a:lnTo>
                    <a:pt x="0" y="0"/>
                  </a:lnTo>
                  <a:close/>
                </a:path>
              </a:pathLst>
            </a:custGeom>
            <a:blipFill>
              <a:blip r:embed="rId2"/>
              <a:stretch>
                <a:fillRect/>
              </a:stretch>
            </a:blipFill>
          </p:spPr>
        </p:sp>
        <p:sp>
          <p:nvSpPr>
            <p:cNvPr id="13" name="Freeform 13"/>
            <p:cNvSpPr/>
            <p:nvPr/>
          </p:nvSpPr>
          <p:spPr>
            <a:xfrm rot="-1471383" flipH="1">
              <a:off x="1834904" y="919539"/>
              <a:ext cx="6667371" cy="10290674"/>
            </a:xfrm>
            <a:custGeom>
              <a:avLst/>
              <a:gdLst/>
              <a:ahLst/>
              <a:cxnLst/>
              <a:rect l="l" t="t" r="r" b="b"/>
              <a:pathLst>
                <a:path w="6667371" h="10290674">
                  <a:moveTo>
                    <a:pt x="6667371" y="0"/>
                  </a:moveTo>
                  <a:lnTo>
                    <a:pt x="0" y="0"/>
                  </a:lnTo>
                  <a:lnTo>
                    <a:pt x="0" y="10290674"/>
                  </a:lnTo>
                  <a:lnTo>
                    <a:pt x="6667371" y="10290674"/>
                  </a:lnTo>
                  <a:lnTo>
                    <a:pt x="6667371" y="0"/>
                  </a:lnTo>
                  <a:close/>
                </a:path>
              </a:pathLst>
            </a:custGeom>
            <a:blipFill>
              <a:blip r:embed="rId2"/>
              <a:stretch>
                <a:fillRect/>
              </a:stretch>
            </a:blipFill>
          </p:spPr>
        </p:sp>
        <p:sp>
          <p:nvSpPr>
            <p:cNvPr id="14" name="Freeform 14"/>
            <p:cNvSpPr/>
            <p:nvPr/>
          </p:nvSpPr>
          <p:spPr>
            <a:xfrm rot="-1471383" flipH="1">
              <a:off x="13655336" y="1323819"/>
              <a:ext cx="6667371" cy="10290674"/>
            </a:xfrm>
            <a:custGeom>
              <a:avLst/>
              <a:gdLst/>
              <a:ahLst/>
              <a:cxnLst/>
              <a:rect l="l" t="t" r="r" b="b"/>
              <a:pathLst>
                <a:path w="6667371" h="10290674">
                  <a:moveTo>
                    <a:pt x="6667371" y="0"/>
                  </a:moveTo>
                  <a:lnTo>
                    <a:pt x="0" y="0"/>
                  </a:lnTo>
                  <a:lnTo>
                    <a:pt x="0" y="10290674"/>
                  </a:lnTo>
                  <a:lnTo>
                    <a:pt x="6667371" y="10290674"/>
                  </a:lnTo>
                  <a:lnTo>
                    <a:pt x="6667371" y="0"/>
                  </a:lnTo>
                  <a:close/>
                </a:path>
              </a:pathLst>
            </a:custGeom>
            <a:blipFill>
              <a:blip r:embed="rId2"/>
              <a:stretch>
                <a:fillRect/>
              </a:stretch>
            </a:blipFill>
          </p:spPr>
        </p:sp>
        <p:sp>
          <p:nvSpPr>
            <p:cNvPr id="15" name="Freeform 15"/>
            <p:cNvSpPr/>
            <p:nvPr/>
          </p:nvSpPr>
          <p:spPr>
            <a:xfrm rot="4971899">
              <a:off x="6944472" y="1662565"/>
              <a:ext cx="6392325" cy="10290674"/>
            </a:xfrm>
            <a:custGeom>
              <a:avLst/>
              <a:gdLst/>
              <a:ahLst/>
              <a:cxnLst/>
              <a:rect l="l" t="t" r="r" b="b"/>
              <a:pathLst>
                <a:path w="6392325" h="10290674">
                  <a:moveTo>
                    <a:pt x="0" y="0"/>
                  </a:moveTo>
                  <a:lnTo>
                    <a:pt x="6392325" y="0"/>
                  </a:lnTo>
                  <a:lnTo>
                    <a:pt x="6392325" y="10290674"/>
                  </a:lnTo>
                  <a:lnTo>
                    <a:pt x="0" y="10290674"/>
                  </a:lnTo>
                  <a:lnTo>
                    <a:pt x="0" y="0"/>
                  </a:lnTo>
                  <a:close/>
                </a:path>
              </a:pathLst>
            </a:custGeom>
            <a:blipFill>
              <a:blip r:embed="rId3"/>
              <a:stretch>
                <a:fillRect/>
              </a:stretch>
            </a:blipFill>
          </p:spPr>
        </p:sp>
        <p:sp>
          <p:nvSpPr>
            <p:cNvPr id="16" name="Freeform 16"/>
            <p:cNvSpPr/>
            <p:nvPr/>
          </p:nvSpPr>
          <p:spPr>
            <a:xfrm rot="2700000">
              <a:off x="15608461" y="2200263"/>
              <a:ext cx="7233918" cy="10290674"/>
            </a:xfrm>
            <a:custGeom>
              <a:avLst/>
              <a:gdLst/>
              <a:ahLst/>
              <a:cxnLst/>
              <a:rect l="l" t="t" r="r" b="b"/>
              <a:pathLst>
                <a:path w="7233918" h="10290674">
                  <a:moveTo>
                    <a:pt x="0" y="0"/>
                  </a:moveTo>
                  <a:lnTo>
                    <a:pt x="7233918" y="0"/>
                  </a:lnTo>
                  <a:lnTo>
                    <a:pt x="7233918" y="10290675"/>
                  </a:lnTo>
                  <a:lnTo>
                    <a:pt x="0" y="10290675"/>
                  </a:lnTo>
                  <a:lnTo>
                    <a:pt x="0" y="0"/>
                  </a:lnTo>
                  <a:close/>
                </a:path>
              </a:pathLst>
            </a:custGeom>
            <a:blipFill>
              <a:blip r:embed="rId4"/>
              <a:stretch>
                <a:fillRect/>
              </a:stretch>
            </a:blipFill>
          </p:spPr>
        </p:sp>
        <p:grpSp>
          <p:nvGrpSpPr>
            <p:cNvPr id="17" name="Group 17"/>
            <p:cNvGrpSpPr/>
            <p:nvPr/>
          </p:nvGrpSpPr>
          <p:grpSpPr>
            <a:xfrm>
              <a:off x="2428532" y="532940"/>
              <a:ext cx="26687513" cy="4411619"/>
              <a:chOff x="0" y="0"/>
              <a:chExt cx="5271608" cy="871431"/>
            </a:xfrm>
          </p:grpSpPr>
          <p:sp>
            <p:nvSpPr>
              <p:cNvPr id="18" name="Freeform 18"/>
              <p:cNvSpPr/>
              <p:nvPr/>
            </p:nvSpPr>
            <p:spPr>
              <a:xfrm>
                <a:off x="0" y="0"/>
                <a:ext cx="5271608" cy="871431"/>
              </a:xfrm>
              <a:custGeom>
                <a:avLst/>
                <a:gdLst/>
                <a:ahLst/>
                <a:cxnLst/>
                <a:rect l="l" t="t" r="r" b="b"/>
                <a:pathLst>
                  <a:path w="5271608" h="871431">
                    <a:moveTo>
                      <a:pt x="0" y="0"/>
                    </a:moveTo>
                    <a:lnTo>
                      <a:pt x="5271608" y="0"/>
                    </a:lnTo>
                    <a:lnTo>
                      <a:pt x="5271608" y="871431"/>
                    </a:lnTo>
                    <a:lnTo>
                      <a:pt x="0" y="871431"/>
                    </a:lnTo>
                    <a:close/>
                  </a:path>
                </a:pathLst>
              </a:custGeom>
              <a:solidFill>
                <a:srgbClr val="F6F4F1"/>
              </a:solidFill>
            </p:spPr>
          </p:sp>
          <p:sp>
            <p:nvSpPr>
              <p:cNvPr id="19" name="TextBox 19"/>
              <p:cNvSpPr txBox="1"/>
              <p:nvPr/>
            </p:nvSpPr>
            <p:spPr>
              <a:xfrm>
                <a:off x="0" y="-47625"/>
                <a:ext cx="5271608" cy="919056"/>
              </a:xfrm>
              <a:prstGeom prst="rect">
                <a:avLst/>
              </a:prstGeom>
            </p:spPr>
            <p:txBody>
              <a:bodyPr lIns="81251" tIns="81251" rIns="81251" bIns="81251" rtlCol="0" anchor="ctr"/>
              <a:lstStyle/>
              <a:p>
                <a:pPr algn="ctr">
                  <a:lnSpc>
                    <a:spcPts val="2729"/>
                  </a:lnSpc>
                </a:pPr>
                <a:endParaRPr/>
              </a:p>
            </p:txBody>
          </p:sp>
        </p:grpSp>
      </p:grpSp>
      <p:grpSp>
        <p:nvGrpSpPr>
          <p:cNvPr id="20" name="Group 20"/>
          <p:cNvGrpSpPr>
            <a:grpSpLocks noChangeAspect="1"/>
          </p:cNvGrpSpPr>
          <p:nvPr/>
        </p:nvGrpSpPr>
        <p:grpSpPr>
          <a:xfrm>
            <a:off x="1939025" y="2918519"/>
            <a:ext cx="1723730" cy="2080940"/>
            <a:chOff x="0" y="0"/>
            <a:chExt cx="5760720" cy="6954520"/>
          </a:xfrm>
        </p:grpSpPr>
        <p:sp>
          <p:nvSpPr>
            <p:cNvPr id="21" name="Freeform 21"/>
            <p:cNvSpPr/>
            <p:nvPr/>
          </p:nvSpPr>
          <p:spPr>
            <a:xfrm>
              <a:off x="-7620" y="0"/>
              <a:ext cx="5773420" cy="6955790"/>
            </a:xfrm>
            <a:custGeom>
              <a:avLst/>
              <a:gdLst/>
              <a:ahLst/>
              <a:cxnLst/>
              <a:rect l="l" t="t" r="r" b="b"/>
              <a:pathLst>
                <a:path w="5773420" h="695579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02C2C"/>
            </a:solidFill>
          </p:spPr>
        </p:sp>
        <p:sp>
          <p:nvSpPr>
            <p:cNvPr id="22" name="Freeform 22"/>
            <p:cNvSpPr/>
            <p:nvPr/>
          </p:nvSpPr>
          <p:spPr>
            <a:xfrm>
              <a:off x="147004" y="265068"/>
              <a:ext cx="5464172" cy="5215345"/>
            </a:xfrm>
            <a:custGeom>
              <a:avLst/>
              <a:gdLst/>
              <a:ahLst/>
              <a:cxnLst/>
              <a:rect l="l" t="t" r="r" b="b"/>
              <a:pathLst>
                <a:path w="5464172" h="5215345">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a:blip r:embed="rId5"/>
              <a:stretch>
                <a:fillRect l="-27430" r="-27430"/>
              </a:stretch>
            </a:blipFill>
          </p:spPr>
        </p:sp>
      </p:grpSp>
      <p:sp>
        <p:nvSpPr>
          <p:cNvPr id="23" name="Freeform 23"/>
          <p:cNvSpPr/>
          <p:nvPr/>
        </p:nvSpPr>
        <p:spPr>
          <a:xfrm>
            <a:off x="3662755" y="1028700"/>
            <a:ext cx="11907056" cy="1609572"/>
          </a:xfrm>
          <a:custGeom>
            <a:avLst/>
            <a:gdLst/>
            <a:ahLst/>
            <a:cxnLst/>
            <a:rect l="l" t="t" r="r" b="b"/>
            <a:pathLst>
              <a:path w="11907056" h="1609572">
                <a:moveTo>
                  <a:pt x="0" y="0"/>
                </a:moveTo>
                <a:lnTo>
                  <a:pt x="11907056" y="0"/>
                </a:lnTo>
                <a:lnTo>
                  <a:pt x="11907056" y="1609572"/>
                </a:lnTo>
                <a:lnTo>
                  <a:pt x="0" y="1609572"/>
                </a:lnTo>
                <a:lnTo>
                  <a:pt x="0" y="0"/>
                </a:lnTo>
                <a:close/>
              </a:path>
            </a:pathLst>
          </a:custGeom>
          <a:blipFill>
            <a:blip r:embed="rId6"/>
            <a:stretch>
              <a:fillRect t="-93796" b="-120603"/>
            </a:stretch>
          </a:blipFill>
        </p:spPr>
      </p:sp>
      <p:sp>
        <p:nvSpPr>
          <p:cNvPr id="24" name="TextBox 24"/>
          <p:cNvSpPr txBox="1"/>
          <p:nvPr/>
        </p:nvSpPr>
        <p:spPr>
          <a:xfrm>
            <a:off x="3662755" y="1424889"/>
            <a:ext cx="11285061" cy="874344"/>
          </a:xfrm>
          <a:prstGeom prst="rect">
            <a:avLst/>
          </a:prstGeom>
        </p:spPr>
        <p:txBody>
          <a:bodyPr lIns="0" tIns="0" rIns="0" bIns="0" rtlCol="0" anchor="t">
            <a:spAutoFit/>
          </a:bodyPr>
          <a:lstStyle/>
          <a:p>
            <a:pPr algn="ctr">
              <a:lnSpc>
                <a:spcPts val="6611"/>
              </a:lnSpc>
            </a:pPr>
            <a:r>
              <a:rPr lang="en-US" sz="6121" spc="-73">
                <a:solidFill>
                  <a:srgbClr val="302C2C"/>
                </a:solidFill>
                <a:latin typeface="JetBrains Mono Medium"/>
              </a:rPr>
              <a:t>Objetivos del Proyecto</a:t>
            </a:r>
          </a:p>
        </p:txBody>
      </p:sp>
      <p:sp>
        <p:nvSpPr>
          <p:cNvPr id="25" name="TextBox 25"/>
          <p:cNvSpPr txBox="1"/>
          <p:nvPr/>
        </p:nvSpPr>
        <p:spPr>
          <a:xfrm>
            <a:off x="4639788" y="3370105"/>
            <a:ext cx="4140625" cy="1336675"/>
          </a:xfrm>
          <a:prstGeom prst="rect">
            <a:avLst/>
          </a:prstGeom>
        </p:spPr>
        <p:txBody>
          <a:bodyPr lIns="0" tIns="0" rIns="0" bIns="0" rtlCol="0" anchor="t">
            <a:spAutoFit/>
          </a:bodyPr>
          <a:lstStyle/>
          <a:p>
            <a:pPr algn="l">
              <a:lnSpc>
                <a:spcPts val="3499"/>
              </a:lnSpc>
            </a:pPr>
            <a:r>
              <a:rPr lang="en-US" sz="2499">
                <a:solidFill>
                  <a:srgbClr val="000000"/>
                </a:solidFill>
                <a:latin typeface="Telegraf Medium"/>
              </a:rPr>
              <a:t>Modelar la trayectoria de la bomba utilizando métodos numéricos.</a:t>
            </a:r>
          </a:p>
        </p:txBody>
      </p:sp>
      <p:sp>
        <p:nvSpPr>
          <p:cNvPr id="26" name="TextBox 26"/>
          <p:cNvSpPr txBox="1"/>
          <p:nvPr/>
        </p:nvSpPr>
        <p:spPr>
          <a:xfrm>
            <a:off x="4639788" y="7137482"/>
            <a:ext cx="4504212" cy="1336675"/>
          </a:xfrm>
          <a:prstGeom prst="rect">
            <a:avLst/>
          </a:prstGeom>
        </p:spPr>
        <p:txBody>
          <a:bodyPr lIns="0" tIns="0" rIns="0" bIns="0" rtlCol="0" anchor="t">
            <a:spAutoFit/>
          </a:bodyPr>
          <a:lstStyle/>
          <a:p>
            <a:pPr algn="l">
              <a:lnSpc>
                <a:spcPts val="3499"/>
              </a:lnSpc>
            </a:pPr>
            <a:r>
              <a:rPr lang="en-US" sz="2499">
                <a:solidFill>
                  <a:srgbClr val="000000"/>
                </a:solidFill>
                <a:latin typeface="Telegraf Medium"/>
              </a:rPr>
              <a:t>Visualizar la trayectoria de la bomba y el punto de impacto en gráficos adecuados</a:t>
            </a:r>
          </a:p>
        </p:txBody>
      </p:sp>
      <p:sp>
        <p:nvSpPr>
          <p:cNvPr id="27" name="TextBox 27"/>
          <p:cNvSpPr txBox="1"/>
          <p:nvPr/>
        </p:nvSpPr>
        <p:spPr>
          <a:xfrm>
            <a:off x="12405488" y="3337982"/>
            <a:ext cx="3926670" cy="1774825"/>
          </a:xfrm>
          <a:prstGeom prst="rect">
            <a:avLst/>
          </a:prstGeom>
        </p:spPr>
        <p:txBody>
          <a:bodyPr lIns="0" tIns="0" rIns="0" bIns="0" rtlCol="0" anchor="t">
            <a:spAutoFit/>
          </a:bodyPr>
          <a:lstStyle/>
          <a:p>
            <a:pPr algn="l">
              <a:lnSpc>
                <a:spcPts val="3499"/>
              </a:lnSpc>
            </a:pPr>
            <a:r>
              <a:rPr lang="en-US" sz="2499">
                <a:solidFill>
                  <a:srgbClr val="000000"/>
                </a:solidFill>
                <a:latin typeface="Telegraf Medium"/>
              </a:rPr>
              <a:t>Implementar un programa en Python para resolver las ecuaciones de movimiento.</a:t>
            </a:r>
          </a:p>
        </p:txBody>
      </p:sp>
      <p:grpSp>
        <p:nvGrpSpPr>
          <p:cNvPr id="28" name="Group 28"/>
          <p:cNvGrpSpPr>
            <a:grpSpLocks noChangeAspect="1"/>
          </p:cNvGrpSpPr>
          <p:nvPr/>
        </p:nvGrpSpPr>
        <p:grpSpPr>
          <a:xfrm>
            <a:off x="9761488" y="3062560"/>
            <a:ext cx="1723730" cy="2080940"/>
            <a:chOff x="0" y="0"/>
            <a:chExt cx="5760720" cy="6954520"/>
          </a:xfrm>
        </p:grpSpPr>
        <p:sp>
          <p:nvSpPr>
            <p:cNvPr id="29" name="Freeform 29"/>
            <p:cNvSpPr/>
            <p:nvPr/>
          </p:nvSpPr>
          <p:spPr>
            <a:xfrm>
              <a:off x="-7620" y="0"/>
              <a:ext cx="5773420" cy="6955790"/>
            </a:xfrm>
            <a:custGeom>
              <a:avLst/>
              <a:gdLst/>
              <a:ahLst/>
              <a:cxnLst/>
              <a:rect l="l" t="t" r="r" b="b"/>
              <a:pathLst>
                <a:path w="5773420" h="695579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02C2C"/>
            </a:solidFill>
          </p:spPr>
        </p:sp>
        <p:sp>
          <p:nvSpPr>
            <p:cNvPr id="30" name="Freeform 30"/>
            <p:cNvSpPr/>
            <p:nvPr/>
          </p:nvSpPr>
          <p:spPr>
            <a:xfrm>
              <a:off x="147004" y="265068"/>
              <a:ext cx="5464172" cy="5215345"/>
            </a:xfrm>
            <a:custGeom>
              <a:avLst/>
              <a:gdLst/>
              <a:ahLst/>
              <a:cxnLst/>
              <a:rect l="l" t="t" r="r" b="b"/>
              <a:pathLst>
                <a:path w="5464172" h="5215345">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a:blip r:embed="rId5"/>
              <a:stretch>
                <a:fillRect l="-27430" r="-27430"/>
              </a:stretch>
            </a:blipFill>
          </p:spPr>
        </p:sp>
      </p:grpSp>
      <p:grpSp>
        <p:nvGrpSpPr>
          <p:cNvPr id="31" name="Group 31"/>
          <p:cNvGrpSpPr>
            <a:grpSpLocks noChangeAspect="1"/>
          </p:cNvGrpSpPr>
          <p:nvPr/>
        </p:nvGrpSpPr>
        <p:grpSpPr>
          <a:xfrm>
            <a:off x="1939025" y="6624374"/>
            <a:ext cx="1723730" cy="2080940"/>
            <a:chOff x="0" y="0"/>
            <a:chExt cx="5760720" cy="6954520"/>
          </a:xfrm>
        </p:grpSpPr>
        <p:sp>
          <p:nvSpPr>
            <p:cNvPr id="32" name="Freeform 32"/>
            <p:cNvSpPr/>
            <p:nvPr/>
          </p:nvSpPr>
          <p:spPr>
            <a:xfrm>
              <a:off x="-7620" y="0"/>
              <a:ext cx="5773420" cy="6955790"/>
            </a:xfrm>
            <a:custGeom>
              <a:avLst/>
              <a:gdLst/>
              <a:ahLst/>
              <a:cxnLst/>
              <a:rect l="l" t="t" r="r" b="b"/>
              <a:pathLst>
                <a:path w="5773420" h="695579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02C2C"/>
            </a:solidFill>
          </p:spPr>
        </p:sp>
        <p:sp>
          <p:nvSpPr>
            <p:cNvPr id="33" name="Freeform 33"/>
            <p:cNvSpPr/>
            <p:nvPr/>
          </p:nvSpPr>
          <p:spPr>
            <a:xfrm>
              <a:off x="147004" y="265068"/>
              <a:ext cx="5464172" cy="5215345"/>
            </a:xfrm>
            <a:custGeom>
              <a:avLst/>
              <a:gdLst/>
              <a:ahLst/>
              <a:cxnLst/>
              <a:rect l="l" t="t" r="r" b="b"/>
              <a:pathLst>
                <a:path w="5464172" h="5215345">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a:blip r:embed="rId5"/>
              <a:stretch>
                <a:fillRect l="-27430" r="-27430"/>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18872" y="-1986493"/>
            <a:ext cx="23976329" cy="16635259"/>
            <a:chOff x="0" y="0"/>
            <a:chExt cx="31968438" cy="22180346"/>
          </a:xfrm>
        </p:grpSpPr>
        <p:sp>
          <p:nvSpPr>
            <p:cNvPr id="3" name="Freeform 3"/>
            <p:cNvSpPr/>
            <p:nvPr/>
          </p:nvSpPr>
          <p:spPr>
            <a:xfrm rot="9728451" flipH="1">
              <a:off x="1666625" y="1468556"/>
              <a:ext cx="9091869" cy="12297447"/>
            </a:xfrm>
            <a:custGeom>
              <a:avLst/>
              <a:gdLst/>
              <a:ahLst/>
              <a:cxnLst/>
              <a:rect l="l" t="t" r="r" b="b"/>
              <a:pathLst>
                <a:path w="9091869" h="12297447">
                  <a:moveTo>
                    <a:pt x="9091869" y="0"/>
                  </a:moveTo>
                  <a:lnTo>
                    <a:pt x="0" y="0"/>
                  </a:lnTo>
                  <a:lnTo>
                    <a:pt x="0" y="12297448"/>
                  </a:lnTo>
                  <a:lnTo>
                    <a:pt x="9091869" y="12297448"/>
                  </a:lnTo>
                  <a:lnTo>
                    <a:pt x="9091869" y="0"/>
                  </a:lnTo>
                  <a:close/>
                </a:path>
              </a:pathLst>
            </a:custGeom>
            <a:blipFill>
              <a:blip r:embed="rId2"/>
              <a:stretch>
                <a:fillRect b="-14110"/>
              </a:stretch>
            </a:blipFill>
          </p:spPr>
        </p:sp>
        <p:sp>
          <p:nvSpPr>
            <p:cNvPr id="4" name="Freeform 4"/>
            <p:cNvSpPr/>
            <p:nvPr/>
          </p:nvSpPr>
          <p:spPr>
            <a:xfrm rot="-1532579">
              <a:off x="10363403" y="5539314"/>
              <a:ext cx="11139715" cy="14538716"/>
            </a:xfrm>
            <a:custGeom>
              <a:avLst/>
              <a:gdLst/>
              <a:ahLst/>
              <a:cxnLst/>
              <a:rect l="l" t="t" r="r" b="b"/>
              <a:pathLst>
                <a:path w="11139715" h="14538716">
                  <a:moveTo>
                    <a:pt x="0" y="0"/>
                  </a:moveTo>
                  <a:lnTo>
                    <a:pt x="11139715" y="0"/>
                  </a:lnTo>
                  <a:lnTo>
                    <a:pt x="11139715" y="14538716"/>
                  </a:lnTo>
                  <a:lnTo>
                    <a:pt x="0" y="14538716"/>
                  </a:lnTo>
                  <a:lnTo>
                    <a:pt x="0" y="0"/>
                  </a:lnTo>
                  <a:close/>
                </a:path>
              </a:pathLst>
            </a:custGeom>
            <a:blipFill>
              <a:blip r:embed="rId3"/>
              <a:stretch>
                <a:fillRect b="-8997"/>
              </a:stretch>
            </a:blipFill>
          </p:spPr>
        </p:sp>
        <p:sp>
          <p:nvSpPr>
            <p:cNvPr id="5" name="Freeform 5"/>
            <p:cNvSpPr/>
            <p:nvPr/>
          </p:nvSpPr>
          <p:spPr>
            <a:xfrm rot="-7233034">
              <a:off x="19010117" y="2949352"/>
              <a:ext cx="5453508" cy="8328361"/>
            </a:xfrm>
            <a:custGeom>
              <a:avLst/>
              <a:gdLst/>
              <a:ahLst/>
              <a:cxnLst/>
              <a:rect l="l" t="t" r="r" b="b"/>
              <a:pathLst>
                <a:path w="5453508" h="8328361">
                  <a:moveTo>
                    <a:pt x="0" y="0"/>
                  </a:moveTo>
                  <a:lnTo>
                    <a:pt x="5453508" y="0"/>
                  </a:lnTo>
                  <a:lnTo>
                    <a:pt x="5453508" y="8328362"/>
                  </a:lnTo>
                  <a:lnTo>
                    <a:pt x="0" y="8328362"/>
                  </a:lnTo>
                  <a:lnTo>
                    <a:pt x="0" y="0"/>
                  </a:lnTo>
                  <a:close/>
                </a:path>
              </a:pathLst>
            </a:custGeom>
            <a:blipFill>
              <a:blip r:embed="rId4"/>
              <a:stretch>
                <a:fillRect/>
              </a:stretch>
            </a:blipFill>
          </p:spPr>
        </p:sp>
        <p:sp>
          <p:nvSpPr>
            <p:cNvPr id="6" name="Freeform 6"/>
            <p:cNvSpPr/>
            <p:nvPr/>
          </p:nvSpPr>
          <p:spPr>
            <a:xfrm rot="418007">
              <a:off x="19043308" y="7527716"/>
              <a:ext cx="8074040" cy="12997980"/>
            </a:xfrm>
            <a:custGeom>
              <a:avLst/>
              <a:gdLst/>
              <a:ahLst/>
              <a:cxnLst/>
              <a:rect l="l" t="t" r="r" b="b"/>
              <a:pathLst>
                <a:path w="8074040" h="12997980">
                  <a:moveTo>
                    <a:pt x="0" y="0"/>
                  </a:moveTo>
                  <a:lnTo>
                    <a:pt x="8074040" y="0"/>
                  </a:lnTo>
                  <a:lnTo>
                    <a:pt x="8074040" y="12997981"/>
                  </a:lnTo>
                  <a:lnTo>
                    <a:pt x="0" y="12997981"/>
                  </a:lnTo>
                  <a:lnTo>
                    <a:pt x="0" y="0"/>
                  </a:lnTo>
                  <a:close/>
                </a:path>
              </a:pathLst>
            </a:custGeom>
            <a:blipFill>
              <a:blip r:embed="rId5"/>
              <a:stretch>
                <a:fillRect/>
              </a:stretch>
            </a:blipFill>
          </p:spPr>
        </p:sp>
        <p:sp>
          <p:nvSpPr>
            <p:cNvPr id="7" name="Freeform 7"/>
            <p:cNvSpPr/>
            <p:nvPr/>
          </p:nvSpPr>
          <p:spPr>
            <a:xfrm rot="9728451" flipH="1">
              <a:off x="23044606" y="3049195"/>
              <a:ext cx="7094013" cy="13047806"/>
            </a:xfrm>
            <a:custGeom>
              <a:avLst/>
              <a:gdLst/>
              <a:ahLst/>
              <a:cxnLst/>
              <a:rect l="l" t="t" r="r" b="b"/>
              <a:pathLst>
                <a:path w="7094013" h="13047806">
                  <a:moveTo>
                    <a:pt x="7094013" y="0"/>
                  </a:moveTo>
                  <a:lnTo>
                    <a:pt x="0" y="0"/>
                  </a:lnTo>
                  <a:lnTo>
                    <a:pt x="0" y="13047806"/>
                  </a:lnTo>
                  <a:lnTo>
                    <a:pt x="7094013" y="13047806"/>
                  </a:lnTo>
                  <a:lnTo>
                    <a:pt x="7094013" y="0"/>
                  </a:lnTo>
                  <a:close/>
                </a:path>
              </a:pathLst>
            </a:custGeom>
            <a:blipFill>
              <a:blip r:embed="rId2"/>
              <a:stretch>
                <a:fillRect r="-19167"/>
              </a:stretch>
            </a:blipFill>
          </p:spPr>
        </p:sp>
        <p:sp>
          <p:nvSpPr>
            <p:cNvPr id="8" name="Freeform 8"/>
            <p:cNvSpPr/>
            <p:nvPr/>
          </p:nvSpPr>
          <p:spPr>
            <a:xfrm rot="-7233034">
              <a:off x="22806482" y="11198842"/>
              <a:ext cx="4859884" cy="9376391"/>
            </a:xfrm>
            <a:custGeom>
              <a:avLst/>
              <a:gdLst/>
              <a:ahLst/>
              <a:cxnLst/>
              <a:rect l="l" t="t" r="r" b="b"/>
              <a:pathLst>
                <a:path w="4859884" h="9376391">
                  <a:moveTo>
                    <a:pt x="0" y="0"/>
                  </a:moveTo>
                  <a:lnTo>
                    <a:pt x="4859884" y="0"/>
                  </a:lnTo>
                  <a:lnTo>
                    <a:pt x="4859884" y="9376391"/>
                  </a:lnTo>
                  <a:lnTo>
                    <a:pt x="0" y="9376391"/>
                  </a:lnTo>
                  <a:lnTo>
                    <a:pt x="0" y="0"/>
                  </a:lnTo>
                  <a:close/>
                </a:path>
              </a:pathLst>
            </a:custGeom>
            <a:blipFill>
              <a:blip r:embed="rId4"/>
              <a:stretch>
                <a:fillRect l="-89016" b="-49614"/>
              </a:stretch>
            </a:blipFill>
          </p:spPr>
        </p:sp>
        <p:sp>
          <p:nvSpPr>
            <p:cNvPr id="9" name="Freeform 9"/>
            <p:cNvSpPr/>
            <p:nvPr/>
          </p:nvSpPr>
          <p:spPr>
            <a:xfrm rot="-5072524" flipV="1">
              <a:off x="4203417" y="3404962"/>
              <a:ext cx="7931959" cy="11283680"/>
            </a:xfrm>
            <a:custGeom>
              <a:avLst/>
              <a:gdLst/>
              <a:ahLst/>
              <a:cxnLst/>
              <a:rect l="l" t="t" r="r" b="b"/>
              <a:pathLst>
                <a:path w="7931959" h="11283680">
                  <a:moveTo>
                    <a:pt x="0" y="11283680"/>
                  </a:moveTo>
                  <a:lnTo>
                    <a:pt x="7931960" y="11283680"/>
                  </a:lnTo>
                  <a:lnTo>
                    <a:pt x="7931960" y="0"/>
                  </a:lnTo>
                  <a:lnTo>
                    <a:pt x="0" y="0"/>
                  </a:lnTo>
                  <a:lnTo>
                    <a:pt x="0" y="11283680"/>
                  </a:lnTo>
                  <a:close/>
                </a:path>
              </a:pathLst>
            </a:custGeom>
            <a:blipFill>
              <a:blip r:embed="rId3"/>
              <a:stretch>
                <a:fillRect/>
              </a:stretch>
            </a:blipFill>
          </p:spPr>
        </p:sp>
        <p:sp>
          <p:nvSpPr>
            <p:cNvPr id="10" name="Freeform 10"/>
            <p:cNvSpPr/>
            <p:nvPr/>
          </p:nvSpPr>
          <p:spPr>
            <a:xfrm rot="9728451" flipH="1">
              <a:off x="2283127" y="8397840"/>
              <a:ext cx="4497691" cy="9762309"/>
            </a:xfrm>
            <a:custGeom>
              <a:avLst/>
              <a:gdLst/>
              <a:ahLst/>
              <a:cxnLst/>
              <a:rect l="l" t="t" r="r" b="b"/>
              <a:pathLst>
                <a:path w="4497691" h="9762309">
                  <a:moveTo>
                    <a:pt x="4497692" y="0"/>
                  </a:moveTo>
                  <a:lnTo>
                    <a:pt x="0" y="0"/>
                  </a:lnTo>
                  <a:lnTo>
                    <a:pt x="0" y="9762309"/>
                  </a:lnTo>
                  <a:lnTo>
                    <a:pt x="4497692" y="9762309"/>
                  </a:lnTo>
                  <a:lnTo>
                    <a:pt x="4497692" y="0"/>
                  </a:lnTo>
                  <a:close/>
                </a:path>
              </a:pathLst>
            </a:custGeom>
            <a:blipFill>
              <a:blip r:embed="rId2"/>
              <a:stretch>
                <a:fillRect l="-102145" t="-43744"/>
              </a:stretch>
            </a:blipFill>
          </p:spPr>
        </p:sp>
        <p:sp>
          <p:nvSpPr>
            <p:cNvPr id="11" name="Freeform 11"/>
            <p:cNvSpPr/>
            <p:nvPr/>
          </p:nvSpPr>
          <p:spPr>
            <a:xfrm rot="-5428265">
              <a:off x="22043759" y="-1470612"/>
              <a:ext cx="4120507" cy="10870344"/>
            </a:xfrm>
            <a:custGeom>
              <a:avLst/>
              <a:gdLst/>
              <a:ahLst/>
              <a:cxnLst/>
              <a:rect l="l" t="t" r="r" b="b"/>
              <a:pathLst>
                <a:path w="4120507" h="10870344">
                  <a:moveTo>
                    <a:pt x="0" y="0"/>
                  </a:moveTo>
                  <a:lnTo>
                    <a:pt x="4120507" y="0"/>
                  </a:lnTo>
                  <a:lnTo>
                    <a:pt x="4120507" y="10870344"/>
                  </a:lnTo>
                  <a:lnTo>
                    <a:pt x="0" y="10870344"/>
                  </a:lnTo>
                  <a:lnTo>
                    <a:pt x="0" y="0"/>
                  </a:lnTo>
                  <a:close/>
                </a:path>
              </a:pathLst>
            </a:custGeom>
            <a:blipFill>
              <a:blip r:embed="rId5"/>
              <a:stretch>
                <a:fillRect r="-63873"/>
              </a:stretch>
            </a:blipFill>
          </p:spPr>
        </p:sp>
        <p:sp>
          <p:nvSpPr>
            <p:cNvPr id="12" name="Freeform 12"/>
            <p:cNvSpPr/>
            <p:nvPr/>
          </p:nvSpPr>
          <p:spPr>
            <a:xfrm rot="3967208">
              <a:off x="3786059" y="7779158"/>
              <a:ext cx="10891182" cy="13413474"/>
            </a:xfrm>
            <a:custGeom>
              <a:avLst/>
              <a:gdLst/>
              <a:ahLst/>
              <a:cxnLst/>
              <a:rect l="l" t="t" r="r" b="b"/>
              <a:pathLst>
                <a:path w="10891182" h="13413474">
                  <a:moveTo>
                    <a:pt x="0" y="0"/>
                  </a:moveTo>
                  <a:lnTo>
                    <a:pt x="10891182" y="0"/>
                  </a:lnTo>
                  <a:lnTo>
                    <a:pt x="10891182" y="13413474"/>
                  </a:lnTo>
                  <a:lnTo>
                    <a:pt x="0" y="13413474"/>
                  </a:lnTo>
                  <a:lnTo>
                    <a:pt x="0" y="0"/>
                  </a:lnTo>
                  <a:close/>
                </a:path>
              </a:pathLst>
            </a:custGeom>
            <a:blipFill>
              <a:blip r:embed="rId3"/>
              <a:stretch>
                <a:fillRect r="-2281" b="-18141"/>
              </a:stretch>
            </a:blipFill>
          </p:spPr>
        </p:sp>
        <p:sp>
          <p:nvSpPr>
            <p:cNvPr id="13" name="Freeform 13"/>
            <p:cNvSpPr/>
            <p:nvPr/>
          </p:nvSpPr>
          <p:spPr>
            <a:xfrm rot="-7594475">
              <a:off x="11885115" y="658184"/>
              <a:ext cx="7340463" cy="11329549"/>
            </a:xfrm>
            <a:custGeom>
              <a:avLst/>
              <a:gdLst/>
              <a:ahLst/>
              <a:cxnLst/>
              <a:rect l="l" t="t" r="r" b="b"/>
              <a:pathLst>
                <a:path w="7340463" h="11329549">
                  <a:moveTo>
                    <a:pt x="0" y="0"/>
                  </a:moveTo>
                  <a:lnTo>
                    <a:pt x="7340462" y="0"/>
                  </a:lnTo>
                  <a:lnTo>
                    <a:pt x="7340462" y="11329549"/>
                  </a:lnTo>
                  <a:lnTo>
                    <a:pt x="0" y="11329549"/>
                  </a:lnTo>
                  <a:lnTo>
                    <a:pt x="0" y="0"/>
                  </a:lnTo>
                  <a:close/>
                </a:path>
              </a:pathLst>
            </a:custGeom>
            <a:blipFill>
              <a:blip r:embed="rId2"/>
              <a:stretch>
                <a:fillRect/>
              </a:stretch>
            </a:blipFill>
          </p:spPr>
        </p:sp>
        <p:sp>
          <p:nvSpPr>
            <p:cNvPr id="14" name="Freeform 14"/>
            <p:cNvSpPr/>
            <p:nvPr/>
          </p:nvSpPr>
          <p:spPr>
            <a:xfrm rot="-5072524" flipV="1">
              <a:off x="10548704" y="-1002298"/>
              <a:ext cx="6278998" cy="11283680"/>
            </a:xfrm>
            <a:custGeom>
              <a:avLst/>
              <a:gdLst/>
              <a:ahLst/>
              <a:cxnLst/>
              <a:rect l="l" t="t" r="r" b="b"/>
              <a:pathLst>
                <a:path w="6278998" h="11283680">
                  <a:moveTo>
                    <a:pt x="0" y="11283680"/>
                  </a:moveTo>
                  <a:lnTo>
                    <a:pt x="6278998" y="11283680"/>
                  </a:lnTo>
                  <a:lnTo>
                    <a:pt x="6278998" y="0"/>
                  </a:lnTo>
                  <a:lnTo>
                    <a:pt x="0" y="0"/>
                  </a:lnTo>
                  <a:lnTo>
                    <a:pt x="0" y="11283680"/>
                  </a:lnTo>
                  <a:close/>
                </a:path>
              </a:pathLst>
            </a:custGeom>
            <a:blipFill>
              <a:blip r:embed="rId3"/>
              <a:stretch>
                <a:fillRect r="-26325"/>
              </a:stretch>
            </a:blipFill>
          </p:spPr>
        </p:sp>
        <p:sp>
          <p:nvSpPr>
            <p:cNvPr id="15" name="Freeform 15"/>
            <p:cNvSpPr/>
            <p:nvPr/>
          </p:nvSpPr>
          <p:spPr>
            <a:xfrm rot="418007">
              <a:off x="5619889" y="7538543"/>
              <a:ext cx="8074040" cy="10065195"/>
            </a:xfrm>
            <a:custGeom>
              <a:avLst/>
              <a:gdLst/>
              <a:ahLst/>
              <a:cxnLst/>
              <a:rect l="l" t="t" r="r" b="b"/>
              <a:pathLst>
                <a:path w="8074040" h="10065195">
                  <a:moveTo>
                    <a:pt x="0" y="0"/>
                  </a:moveTo>
                  <a:lnTo>
                    <a:pt x="8074039" y="0"/>
                  </a:lnTo>
                  <a:lnTo>
                    <a:pt x="8074039" y="10065195"/>
                  </a:lnTo>
                  <a:lnTo>
                    <a:pt x="0" y="10065195"/>
                  </a:lnTo>
                  <a:lnTo>
                    <a:pt x="0" y="0"/>
                  </a:lnTo>
                  <a:close/>
                </a:path>
              </a:pathLst>
            </a:custGeom>
            <a:blipFill>
              <a:blip r:embed="rId5"/>
              <a:stretch>
                <a:fillRect b="-29137"/>
              </a:stretch>
            </a:blipFill>
          </p:spPr>
        </p:sp>
      </p:grpSp>
      <p:grpSp>
        <p:nvGrpSpPr>
          <p:cNvPr id="16" name="Group 16"/>
          <p:cNvGrpSpPr/>
          <p:nvPr/>
        </p:nvGrpSpPr>
        <p:grpSpPr>
          <a:xfrm>
            <a:off x="1028700" y="1028700"/>
            <a:ext cx="16230600" cy="8229600"/>
            <a:chOff x="0" y="0"/>
            <a:chExt cx="4274726" cy="2167467"/>
          </a:xfrm>
        </p:grpSpPr>
        <p:sp>
          <p:nvSpPr>
            <p:cNvPr id="17" name="Freeform 17"/>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6F4F1"/>
            </a:solidFill>
          </p:spPr>
        </p:sp>
        <p:sp>
          <p:nvSpPr>
            <p:cNvPr id="18" name="TextBox 18"/>
            <p:cNvSpPr txBox="1"/>
            <p:nvPr/>
          </p:nvSpPr>
          <p:spPr>
            <a:xfrm>
              <a:off x="0" y="-47625"/>
              <a:ext cx="4274726" cy="2215092"/>
            </a:xfrm>
            <a:prstGeom prst="rect">
              <a:avLst/>
            </a:prstGeom>
          </p:spPr>
          <p:txBody>
            <a:bodyPr lIns="76200" tIns="76200" rIns="76200" bIns="76200" rtlCol="0" anchor="ctr"/>
            <a:lstStyle/>
            <a:p>
              <a:pPr algn="ctr">
                <a:lnSpc>
                  <a:spcPts val="2729"/>
                </a:lnSpc>
              </a:pPr>
              <a:endParaRPr/>
            </a:p>
          </p:txBody>
        </p:sp>
      </p:grpSp>
      <p:sp>
        <p:nvSpPr>
          <p:cNvPr id="19" name="Freeform 19"/>
          <p:cNvSpPr/>
          <p:nvPr/>
        </p:nvSpPr>
        <p:spPr>
          <a:xfrm rot="-86499">
            <a:off x="4952402" y="2914660"/>
            <a:ext cx="8987260" cy="2213113"/>
          </a:xfrm>
          <a:custGeom>
            <a:avLst/>
            <a:gdLst/>
            <a:ahLst/>
            <a:cxnLst/>
            <a:rect l="l" t="t" r="r" b="b"/>
            <a:pathLst>
              <a:path w="8987260" h="2213113">
                <a:moveTo>
                  <a:pt x="0" y="0"/>
                </a:moveTo>
                <a:lnTo>
                  <a:pt x="8987261" y="0"/>
                </a:lnTo>
                <a:lnTo>
                  <a:pt x="8987261" y="2213113"/>
                </a:lnTo>
                <a:lnTo>
                  <a:pt x="0" y="2213113"/>
                </a:lnTo>
                <a:lnTo>
                  <a:pt x="0" y="0"/>
                </a:lnTo>
                <a:close/>
              </a:path>
            </a:pathLst>
          </a:custGeom>
          <a:blipFill>
            <a:blip r:embed="rId6">
              <a:alphaModFix amt="91000"/>
            </a:blip>
            <a:stretch>
              <a:fillRect/>
            </a:stretch>
          </a:blipFill>
        </p:spPr>
      </p:sp>
      <p:sp>
        <p:nvSpPr>
          <p:cNvPr id="20" name="TextBox 20"/>
          <p:cNvSpPr txBox="1"/>
          <p:nvPr/>
        </p:nvSpPr>
        <p:spPr>
          <a:xfrm>
            <a:off x="3364852" y="3536038"/>
            <a:ext cx="12008882" cy="1046555"/>
          </a:xfrm>
          <a:prstGeom prst="rect">
            <a:avLst/>
          </a:prstGeom>
        </p:spPr>
        <p:txBody>
          <a:bodyPr lIns="0" tIns="0" rIns="0" bIns="0" rtlCol="0" anchor="t">
            <a:spAutoFit/>
          </a:bodyPr>
          <a:lstStyle/>
          <a:p>
            <a:pPr algn="ctr">
              <a:lnSpc>
                <a:spcPts val="8015"/>
              </a:lnSpc>
            </a:pPr>
            <a:r>
              <a:rPr lang="en-US" sz="7421">
                <a:solidFill>
                  <a:srgbClr val="F6F4F1"/>
                </a:solidFill>
                <a:latin typeface="JetBrains Mono Medium"/>
              </a:rPr>
              <a:t>Introducción</a:t>
            </a:r>
          </a:p>
        </p:txBody>
      </p:sp>
      <p:sp>
        <p:nvSpPr>
          <p:cNvPr id="21" name="TextBox 21"/>
          <p:cNvSpPr txBox="1"/>
          <p:nvPr/>
        </p:nvSpPr>
        <p:spPr>
          <a:xfrm>
            <a:off x="2127581" y="5664949"/>
            <a:ext cx="14032838" cy="2695575"/>
          </a:xfrm>
          <a:prstGeom prst="rect">
            <a:avLst/>
          </a:prstGeom>
        </p:spPr>
        <p:txBody>
          <a:bodyPr lIns="0" tIns="0" rIns="0" bIns="0" rtlCol="0" anchor="t">
            <a:spAutoFit/>
          </a:bodyPr>
          <a:lstStyle/>
          <a:p>
            <a:pPr algn="just">
              <a:lnSpc>
                <a:spcPts val="4200"/>
              </a:lnSpc>
            </a:pPr>
            <a:r>
              <a:rPr lang="en-US" sz="3000">
                <a:solidFill>
                  <a:srgbClr val="000000"/>
                </a:solidFill>
                <a:latin typeface="Telegraf Medium"/>
              </a:rPr>
              <a:t>Este proyecto se enfoca en desarrollar un algoritmo para calcular la trayectoria de una bomba lanzada desde un avión en movimiento, considerando la posibilidad de colisión con  una montaña. El objetivo principal es asegurar que los cálculos reflejen fielmente la física del problema, desde el momento del lanzamiento hasta el eventual impacto.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4051135" y="-3957668"/>
            <a:ext cx="28230725" cy="19361979"/>
            <a:chOff x="0" y="0"/>
            <a:chExt cx="37640966" cy="25815972"/>
          </a:xfrm>
        </p:grpSpPr>
        <p:sp>
          <p:nvSpPr>
            <p:cNvPr id="4" name="Freeform 4"/>
            <p:cNvSpPr/>
            <p:nvPr/>
          </p:nvSpPr>
          <p:spPr>
            <a:xfrm rot="8267790">
              <a:off x="27767565" y="13477246"/>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5" name="Freeform 5"/>
            <p:cNvSpPr/>
            <p:nvPr/>
          </p:nvSpPr>
          <p:spPr>
            <a:xfrm rot="4971899">
              <a:off x="6809069" y="2962135"/>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6" name="Freeform 6"/>
            <p:cNvSpPr/>
            <p:nvPr/>
          </p:nvSpPr>
          <p:spPr>
            <a:xfrm rot="-1471383" flipH="1">
              <a:off x="3842539" y="12357376"/>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7" name="Freeform 7"/>
            <p:cNvSpPr/>
            <p:nvPr/>
          </p:nvSpPr>
          <p:spPr>
            <a:xfrm rot="2805689">
              <a:off x="13429806" y="861587"/>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8" name="Freeform 8"/>
            <p:cNvSpPr/>
            <p:nvPr/>
          </p:nvSpPr>
          <p:spPr>
            <a:xfrm rot="3167131">
              <a:off x="2844009" y="1057751"/>
              <a:ext cx="6928218" cy="10580473"/>
            </a:xfrm>
            <a:custGeom>
              <a:avLst/>
              <a:gdLst/>
              <a:ahLst/>
              <a:cxnLst/>
              <a:rect l="l" t="t" r="r" b="b"/>
              <a:pathLst>
                <a:path w="6928218" h="10580473">
                  <a:moveTo>
                    <a:pt x="0" y="0"/>
                  </a:moveTo>
                  <a:lnTo>
                    <a:pt x="6928217" y="0"/>
                  </a:lnTo>
                  <a:lnTo>
                    <a:pt x="6928217" y="10580473"/>
                  </a:lnTo>
                  <a:lnTo>
                    <a:pt x="0" y="10580473"/>
                  </a:lnTo>
                  <a:lnTo>
                    <a:pt x="0" y="0"/>
                  </a:lnTo>
                  <a:close/>
                </a:path>
              </a:pathLst>
            </a:custGeom>
            <a:blipFill>
              <a:blip r:embed="rId5"/>
              <a:stretch>
                <a:fillRect/>
              </a:stretch>
            </a:blipFill>
          </p:spPr>
        </p:sp>
        <p:sp>
          <p:nvSpPr>
            <p:cNvPr id="9" name="Freeform 9"/>
            <p:cNvSpPr/>
            <p:nvPr/>
          </p:nvSpPr>
          <p:spPr>
            <a:xfrm rot="-1471383" flipH="1">
              <a:off x="16446498" y="12788454"/>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10" name="Freeform 10"/>
            <p:cNvSpPr/>
            <p:nvPr/>
          </p:nvSpPr>
          <p:spPr>
            <a:xfrm rot="4971899">
              <a:off x="9290799" y="131496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1" name="Freeform 11"/>
            <p:cNvSpPr/>
            <p:nvPr/>
          </p:nvSpPr>
          <p:spPr>
            <a:xfrm rot="2700000">
              <a:off x="18529088" y="13722994"/>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sp>
          <p:nvSpPr>
            <p:cNvPr id="12" name="Freeform 12"/>
            <p:cNvSpPr/>
            <p:nvPr/>
          </p:nvSpPr>
          <p:spPr>
            <a:xfrm rot="4971899">
              <a:off x="25628038" y="15279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3" name="Freeform 13"/>
            <p:cNvSpPr/>
            <p:nvPr/>
          </p:nvSpPr>
          <p:spPr>
            <a:xfrm rot="-7232626">
              <a:off x="18529088" y="1336771"/>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grpSp>
      <p:grpSp>
        <p:nvGrpSpPr>
          <p:cNvPr id="14" name="Group 14"/>
          <p:cNvGrpSpPr/>
          <p:nvPr/>
        </p:nvGrpSpPr>
        <p:grpSpPr>
          <a:xfrm>
            <a:off x="-786688" y="1028700"/>
            <a:ext cx="20125305" cy="8229600"/>
            <a:chOff x="0" y="0"/>
            <a:chExt cx="5300492" cy="2167467"/>
          </a:xfrm>
        </p:grpSpPr>
        <p:sp>
          <p:nvSpPr>
            <p:cNvPr id="15" name="Freeform 15"/>
            <p:cNvSpPr/>
            <p:nvPr/>
          </p:nvSpPr>
          <p:spPr>
            <a:xfrm>
              <a:off x="0" y="0"/>
              <a:ext cx="5300492" cy="2167467"/>
            </a:xfrm>
            <a:custGeom>
              <a:avLst/>
              <a:gdLst/>
              <a:ahLst/>
              <a:cxnLst/>
              <a:rect l="l" t="t" r="r" b="b"/>
              <a:pathLst>
                <a:path w="5300492" h="2167467">
                  <a:moveTo>
                    <a:pt x="0" y="0"/>
                  </a:moveTo>
                  <a:lnTo>
                    <a:pt x="5300492" y="0"/>
                  </a:lnTo>
                  <a:lnTo>
                    <a:pt x="5300492" y="2167467"/>
                  </a:lnTo>
                  <a:lnTo>
                    <a:pt x="0" y="2167467"/>
                  </a:lnTo>
                  <a:close/>
                </a:path>
              </a:pathLst>
            </a:custGeom>
            <a:solidFill>
              <a:srgbClr val="F6F4F1"/>
            </a:solidFill>
          </p:spPr>
        </p:sp>
        <p:sp>
          <p:nvSpPr>
            <p:cNvPr id="16" name="TextBox 16"/>
            <p:cNvSpPr txBox="1"/>
            <p:nvPr/>
          </p:nvSpPr>
          <p:spPr>
            <a:xfrm>
              <a:off x="0" y="-47625"/>
              <a:ext cx="5300492" cy="2215092"/>
            </a:xfrm>
            <a:prstGeom prst="rect">
              <a:avLst/>
            </a:prstGeom>
          </p:spPr>
          <p:txBody>
            <a:bodyPr lIns="76200" tIns="76200" rIns="76200" bIns="76200" rtlCol="0" anchor="ctr"/>
            <a:lstStyle/>
            <a:p>
              <a:pPr algn="ctr">
                <a:lnSpc>
                  <a:spcPts val="2729"/>
                </a:lnSpc>
              </a:pPr>
              <a:endParaRPr/>
            </a:p>
          </p:txBody>
        </p:sp>
      </p:grpSp>
      <p:sp>
        <p:nvSpPr>
          <p:cNvPr id="17" name="Freeform 17"/>
          <p:cNvSpPr/>
          <p:nvPr/>
        </p:nvSpPr>
        <p:spPr>
          <a:xfrm>
            <a:off x="7305285" y="2041108"/>
            <a:ext cx="9954015" cy="2213113"/>
          </a:xfrm>
          <a:custGeom>
            <a:avLst/>
            <a:gdLst/>
            <a:ahLst/>
            <a:cxnLst/>
            <a:rect l="l" t="t" r="r" b="b"/>
            <a:pathLst>
              <a:path w="9954015" h="2213113">
                <a:moveTo>
                  <a:pt x="0" y="0"/>
                </a:moveTo>
                <a:lnTo>
                  <a:pt x="9954015" y="0"/>
                </a:lnTo>
                <a:lnTo>
                  <a:pt x="9954015" y="2213113"/>
                </a:lnTo>
                <a:lnTo>
                  <a:pt x="0" y="2213113"/>
                </a:lnTo>
                <a:lnTo>
                  <a:pt x="0" y="0"/>
                </a:lnTo>
                <a:close/>
              </a:path>
            </a:pathLst>
          </a:custGeom>
          <a:blipFill>
            <a:blip r:embed="rId7">
              <a:alphaModFix amt="91000"/>
            </a:blip>
            <a:stretch>
              <a:fillRect l="-2199" t="-6596" b="-6596"/>
            </a:stretch>
          </a:blipFill>
        </p:spPr>
      </p:sp>
      <p:sp>
        <p:nvSpPr>
          <p:cNvPr id="18" name="Freeform 18"/>
          <p:cNvSpPr/>
          <p:nvPr/>
        </p:nvSpPr>
        <p:spPr>
          <a:xfrm>
            <a:off x="9628549" y="7516762"/>
            <a:ext cx="334304" cy="513326"/>
          </a:xfrm>
          <a:custGeom>
            <a:avLst/>
            <a:gdLst/>
            <a:ahLst/>
            <a:cxnLst/>
            <a:rect l="l" t="t" r="r" b="b"/>
            <a:pathLst>
              <a:path w="334304" h="513326">
                <a:moveTo>
                  <a:pt x="0" y="0"/>
                </a:moveTo>
                <a:lnTo>
                  <a:pt x="334304" y="0"/>
                </a:lnTo>
                <a:lnTo>
                  <a:pt x="334304" y="513327"/>
                </a:lnTo>
                <a:lnTo>
                  <a:pt x="0" y="5133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336236" y="4482686"/>
            <a:ext cx="6725564" cy="3547402"/>
          </a:xfrm>
          <a:custGeom>
            <a:avLst/>
            <a:gdLst/>
            <a:ahLst/>
            <a:cxnLst/>
            <a:rect l="l" t="t" r="r" b="b"/>
            <a:pathLst>
              <a:path w="6725564" h="3547402">
                <a:moveTo>
                  <a:pt x="0" y="0"/>
                </a:moveTo>
                <a:lnTo>
                  <a:pt x="6725564" y="0"/>
                </a:lnTo>
                <a:lnTo>
                  <a:pt x="6725564" y="3547403"/>
                </a:lnTo>
                <a:lnTo>
                  <a:pt x="0" y="3547403"/>
                </a:lnTo>
                <a:lnTo>
                  <a:pt x="0" y="0"/>
                </a:lnTo>
                <a:close/>
              </a:path>
            </a:pathLst>
          </a:custGeom>
          <a:blipFill>
            <a:blip r:embed="rId10"/>
            <a:stretch>
              <a:fillRect l="-11650" r="-15636" b="-9347"/>
            </a:stretch>
          </a:blipFill>
        </p:spPr>
      </p:sp>
      <p:sp>
        <p:nvSpPr>
          <p:cNvPr id="20" name="TextBox 20"/>
          <p:cNvSpPr txBox="1"/>
          <p:nvPr/>
        </p:nvSpPr>
        <p:spPr>
          <a:xfrm>
            <a:off x="6580177" y="2174261"/>
            <a:ext cx="12008882" cy="2056205"/>
          </a:xfrm>
          <a:prstGeom prst="rect">
            <a:avLst/>
          </a:prstGeom>
        </p:spPr>
        <p:txBody>
          <a:bodyPr lIns="0" tIns="0" rIns="0" bIns="0" rtlCol="0" anchor="t">
            <a:spAutoFit/>
          </a:bodyPr>
          <a:lstStyle/>
          <a:p>
            <a:pPr algn="ctr">
              <a:lnSpc>
                <a:spcPts val="8015"/>
              </a:lnSpc>
            </a:pPr>
            <a:r>
              <a:rPr lang="en-US" sz="7421">
                <a:solidFill>
                  <a:srgbClr val="F6F4F1"/>
                </a:solidFill>
                <a:latin typeface="JetBrains Mono Medium"/>
              </a:rPr>
              <a:t>Descripción del problema</a:t>
            </a:r>
          </a:p>
        </p:txBody>
      </p:sp>
      <p:sp>
        <p:nvSpPr>
          <p:cNvPr id="21" name="TextBox 21"/>
          <p:cNvSpPr txBox="1"/>
          <p:nvPr/>
        </p:nvSpPr>
        <p:spPr>
          <a:xfrm>
            <a:off x="7487309" y="4660574"/>
            <a:ext cx="10194617" cy="3762375"/>
          </a:xfrm>
          <a:prstGeom prst="rect">
            <a:avLst/>
          </a:prstGeom>
        </p:spPr>
        <p:txBody>
          <a:bodyPr lIns="0" tIns="0" rIns="0" bIns="0" rtlCol="0" anchor="t">
            <a:spAutoFit/>
          </a:bodyPr>
          <a:lstStyle/>
          <a:p>
            <a:pPr algn="just">
              <a:lnSpc>
                <a:spcPts val="4200"/>
              </a:lnSpc>
            </a:pPr>
            <a:r>
              <a:rPr lang="en-US" sz="3000">
                <a:solidFill>
                  <a:srgbClr val="000000"/>
                </a:solidFill>
                <a:latin typeface="Telegraf Medium"/>
                <a:ea typeface="Telegraf Medium"/>
              </a:rPr>
              <a:t>Un avión vuela con velocidad 𝑉 a 𝐻𝑎 metros sobre el nivel del mar en dirección a una montaña. </a:t>
            </a:r>
          </a:p>
          <a:p>
            <a:pPr algn="just">
              <a:lnSpc>
                <a:spcPts val="4200"/>
              </a:lnSpc>
            </a:pPr>
            <a:r>
              <a:rPr lang="en-US" sz="3000">
                <a:solidFill>
                  <a:srgbClr val="000000"/>
                </a:solidFill>
                <a:latin typeface="Telegraf Medium"/>
                <a:ea typeface="Telegraf Medium"/>
              </a:rPr>
              <a:t>La montaña tiene forma de triángulo isosceles, con una altura 𝐻𝑚 y un ángulo 𝛼 con respecto al horizonte.</a:t>
            </a:r>
          </a:p>
          <a:p>
            <a:pPr algn="just">
              <a:lnSpc>
                <a:spcPts val="4200"/>
              </a:lnSpc>
            </a:pPr>
            <a:r>
              <a:rPr lang="en-US" sz="3000">
                <a:solidFill>
                  <a:srgbClr val="000000"/>
                </a:solidFill>
                <a:latin typeface="Telegraf Medium"/>
                <a:ea typeface="Telegraf Medium"/>
              </a:rPr>
              <a:t>Cuando se encuentra a una distancia 𝑑 del pico de la montaña, el avión suelta una bomba.</a:t>
            </a:r>
          </a:p>
          <a:p>
            <a:pPr algn="just">
              <a:lnSpc>
                <a:spcPts val="4200"/>
              </a:lnSpc>
            </a:pPr>
            <a:endParaRPr lang="en-US" sz="3000">
              <a:solidFill>
                <a:srgbClr val="000000"/>
              </a:solidFill>
              <a:latin typeface="Telegraf Medium"/>
              <a:ea typeface="Telegraf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4051135" y="-3957668"/>
            <a:ext cx="28230725" cy="19361979"/>
            <a:chOff x="0" y="0"/>
            <a:chExt cx="37640966" cy="25815972"/>
          </a:xfrm>
        </p:grpSpPr>
        <p:sp>
          <p:nvSpPr>
            <p:cNvPr id="4" name="Freeform 4"/>
            <p:cNvSpPr/>
            <p:nvPr/>
          </p:nvSpPr>
          <p:spPr>
            <a:xfrm rot="8267790">
              <a:off x="27767565" y="13477246"/>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5" name="Freeform 5"/>
            <p:cNvSpPr/>
            <p:nvPr/>
          </p:nvSpPr>
          <p:spPr>
            <a:xfrm rot="4971899">
              <a:off x="6809069" y="2962135"/>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6" name="Freeform 6"/>
            <p:cNvSpPr/>
            <p:nvPr/>
          </p:nvSpPr>
          <p:spPr>
            <a:xfrm rot="-1471383" flipH="1">
              <a:off x="3842539" y="12357376"/>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7" name="Freeform 7"/>
            <p:cNvSpPr/>
            <p:nvPr/>
          </p:nvSpPr>
          <p:spPr>
            <a:xfrm rot="2805689">
              <a:off x="13429806" y="861587"/>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8" name="Freeform 8"/>
            <p:cNvSpPr/>
            <p:nvPr/>
          </p:nvSpPr>
          <p:spPr>
            <a:xfrm rot="3167131">
              <a:off x="2844009" y="1057751"/>
              <a:ext cx="6928218" cy="10580473"/>
            </a:xfrm>
            <a:custGeom>
              <a:avLst/>
              <a:gdLst/>
              <a:ahLst/>
              <a:cxnLst/>
              <a:rect l="l" t="t" r="r" b="b"/>
              <a:pathLst>
                <a:path w="6928218" h="10580473">
                  <a:moveTo>
                    <a:pt x="0" y="0"/>
                  </a:moveTo>
                  <a:lnTo>
                    <a:pt x="6928217" y="0"/>
                  </a:lnTo>
                  <a:lnTo>
                    <a:pt x="6928217" y="10580473"/>
                  </a:lnTo>
                  <a:lnTo>
                    <a:pt x="0" y="10580473"/>
                  </a:lnTo>
                  <a:lnTo>
                    <a:pt x="0" y="0"/>
                  </a:lnTo>
                  <a:close/>
                </a:path>
              </a:pathLst>
            </a:custGeom>
            <a:blipFill>
              <a:blip r:embed="rId5"/>
              <a:stretch>
                <a:fillRect/>
              </a:stretch>
            </a:blipFill>
          </p:spPr>
        </p:sp>
        <p:sp>
          <p:nvSpPr>
            <p:cNvPr id="9" name="Freeform 9"/>
            <p:cNvSpPr/>
            <p:nvPr/>
          </p:nvSpPr>
          <p:spPr>
            <a:xfrm rot="-1471383" flipH="1">
              <a:off x="16446498" y="12788454"/>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10" name="Freeform 10"/>
            <p:cNvSpPr/>
            <p:nvPr/>
          </p:nvSpPr>
          <p:spPr>
            <a:xfrm rot="4971899">
              <a:off x="9290799" y="131496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1" name="Freeform 11"/>
            <p:cNvSpPr/>
            <p:nvPr/>
          </p:nvSpPr>
          <p:spPr>
            <a:xfrm rot="2700000">
              <a:off x="18529088" y="13722994"/>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sp>
          <p:nvSpPr>
            <p:cNvPr id="12" name="Freeform 12"/>
            <p:cNvSpPr/>
            <p:nvPr/>
          </p:nvSpPr>
          <p:spPr>
            <a:xfrm rot="4971899">
              <a:off x="25628038" y="15279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3" name="Freeform 13"/>
            <p:cNvSpPr/>
            <p:nvPr/>
          </p:nvSpPr>
          <p:spPr>
            <a:xfrm rot="-7232626">
              <a:off x="18529088" y="1336771"/>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grpSp>
      <p:grpSp>
        <p:nvGrpSpPr>
          <p:cNvPr id="14" name="Group 14"/>
          <p:cNvGrpSpPr/>
          <p:nvPr/>
        </p:nvGrpSpPr>
        <p:grpSpPr>
          <a:xfrm>
            <a:off x="-618968" y="1028700"/>
            <a:ext cx="20015635" cy="8229600"/>
            <a:chOff x="0" y="0"/>
            <a:chExt cx="5271608" cy="2167467"/>
          </a:xfrm>
        </p:grpSpPr>
        <p:sp>
          <p:nvSpPr>
            <p:cNvPr id="15" name="Freeform 15"/>
            <p:cNvSpPr/>
            <p:nvPr/>
          </p:nvSpPr>
          <p:spPr>
            <a:xfrm>
              <a:off x="0" y="0"/>
              <a:ext cx="5271608" cy="2167467"/>
            </a:xfrm>
            <a:custGeom>
              <a:avLst/>
              <a:gdLst/>
              <a:ahLst/>
              <a:cxnLst/>
              <a:rect l="l" t="t" r="r" b="b"/>
              <a:pathLst>
                <a:path w="5271608" h="2167467">
                  <a:moveTo>
                    <a:pt x="0" y="0"/>
                  </a:moveTo>
                  <a:lnTo>
                    <a:pt x="5271608" y="0"/>
                  </a:lnTo>
                  <a:lnTo>
                    <a:pt x="5271608" y="2167467"/>
                  </a:lnTo>
                  <a:lnTo>
                    <a:pt x="0" y="2167467"/>
                  </a:lnTo>
                  <a:close/>
                </a:path>
              </a:pathLst>
            </a:custGeom>
            <a:solidFill>
              <a:srgbClr val="F6F4F1"/>
            </a:solidFill>
          </p:spPr>
        </p:sp>
        <p:sp>
          <p:nvSpPr>
            <p:cNvPr id="16" name="TextBox 16"/>
            <p:cNvSpPr txBox="1"/>
            <p:nvPr/>
          </p:nvSpPr>
          <p:spPr>
            <a:xfrm>
              <a:off x="0" y="-47625"/>
              <a:ext cx="5271608" cy="2215092"/>
            </a:xfrm>
            <a:prstGeom prst="rect">
              <a:avLst/>
            </a:prstGeom>
          </p:spPr>
          <p:txBody>
            <a:bodyPr lIns="76200" tIns="76200" rIns="76200" bIns="76200" rtlCol="0" anchor="ctr"/>
            <a:lstStyle/>
            <a:p>
              <a:pPr algn="ctr">
                <a:lnSpc>
                  <a:spcPts val="2729"/>
                </a:lnSpc>
              </a:pPr>
              <a:endParaRPr/>
            </a:p>
          </p:txBody>
        </p:sp>
      </p:grpSp>
      <p:sp>
        <p:nvSpPr>
          <p:cNvPr id="17" name="Freeform 17"/>
          <p:cNvSpPr/>
          <p:nvPr/>
        </p:nvSpPr>
        <p:spPr>
          <a:xfrm>
            <a:off x="-410689" y="1926903"/>
            <a:ext cx="12010601" cy="1769582"/>
          </a:xfrm>
          <a:custGeom>
            <a:avLst/>
            <a:gdLst/>
            <a:ahLst/>
            <a:cxnLst/>
            <a:rect l="l" t="t" r="r" b="b"/>
            <a:pathLst>
              <a:path w="12010601" h="1769582">
                <a:moveTo>
                  <a:pt x="0" y="0"/>
                </a:moveTo>
                <a:lnTo>
                  <a:pt x="12010601" y="0"/>
                </a:lnTo>
                <a:lnTo>
                  <a:pt x="12010601" y="1769582"/>
                </a:lnTo>
                <a:lnTo>
                  <a:pt x="0" y="1769582"/>
                </a:lnTo>
                <a:lnTo>
                  <a:pt x="0" y="0"/>
                </a:lnTo>
                <a:close/>
              </a:path>
            </a:pathLst>
          </a:custGeom>
          <a:blipFill>
            <a:blip r:embed="rId7"/>
            <a:stretch>
              <a:fillRect t="-99834" b="-88623"/>
            </a:stretch>
          </a:blipFill>
        </p:spPr>
      </p:sp>
      <p:sp>
        <p:nvSpPr>
          <p:cNvPr id="18" name="Freeform 18"/>
          <p:cNvSpPr/>
          <p:nvPr/>
        </p:nvSpPr>
        <p:spPr>
          <a:xfrm>
            <a:off x="3435156" y="3831219"/>
            <a:ext cx="10504620" cy="5427081"/>
          </a:xfrm>
          <a:custGeom>
            <a:avLst/>
            <a:gdLst/>
            <a:ahLst/>
            <a:cxnLst/>
            <a:rect l="l" t="t" r="r" b="b"/>
            <a:pathLst>
              <a:path w="10504620" h="5427081">
                <a:moveTo>
                  <a:pt x="0" y="0"/>
                </a:moveTo>
                <a:lnTo>
                  <a:pt x="10504620" y="0"/>
                </a:lnTo>
                <a:lnTo>
                  <a:pt x="10504620" y="5427081"/>
                </a:lnTo>
                <a:lnTo>
                  <a:pt x="0" y="5427081"/>
                </a:lnTo>
                <a:lnTo>
                  <a:pt x="0" y="0"/>
                </a:lnTo>
                <a:close/>
              </a:path>
            </a:pathLst>
          </a:custGeom>
          <a:blipFill>
            <a:blip r:embed="rId8"/>
            <a:stretch>
              <a:fillRect/>
            </a:stretch>
          </a:blipFill>
        </p:spPr>
      </p:sp>
      <p:sp>
        <p:nvSpPr>
          <p:cNvPr id="19" name="TextBox 19"/>
          <p:cNvSpPr txBox="1"/>
          <p:nvPr/>
        </p:nvSpPr>
        <p:spPr>
          <a:xfrm>
            <a:off x="807151" y="2397885"/>
            <a:ext cx="9478062" cy="821817"/>
          </a:xfrm>
          <a:prstGeom prst="rect">
            <a:avLst/>
          </a:prstGeom>
        </p:spPr>
        <p:txBody>
          <a:bodyPr lIns="0" tIns="0" rIns="0" bIns="0" rtlCol="0" anchor="t">
            <a:spAutoFit/>
          </a:bodyPr>
          <a:lstStyle/>
          <a:p>
            <a:pPr algn="l">
              <a:lnSpc>
                <a:spcPts val="6263"/>
              </a:lnSpc>
            </a:pPr>
            <a:r>
              <a:rPr lang="en-US" sz="5799">
                <a:solidFill>
                  <a:srgbClr val="302C2C"/>
                </a:solidFill>
                <a:latin typeface="JetBrains Mono Medium"/>
              </a:rPr>
              <a:t>Desarrollo Matemático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4051135" y="-3957668"/>
            <a:ext cx="28230725" cy="19361979"/>
            <a:chOff x="0" y="0"/>
            <a:chExt cx="37640966" cy="25815972"/>
          </a:xfrm>
        </p:grpSpPr>
        <p:sp>
          <p:nvSpPr>
            <p:cNvPr id="4" name="Freeform 4"/>
            <p:cNvSpPr/>
            <p:nvPr/>
          </p:nvSpPr>
          <p:spPr>
            <a:xfrm rot="8267790">
              <a:off x="27767565" y="13477246"/>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5" name="Freeform 5"/>
            <p:cNvSpPr/>
            <p:nvPr/>
          </p:nvSpPr>
          <p:spPr>
            <a:xfrm rot="4971899">
              <a:off x="6809069" y="2962135"/>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6" name="Freeform 6"/>
            <p:cNvSpPr/>
            <p:nvPr/>
          </p:nvSpPr>
          <p:spPr>
            <a:xfrm rot="-1471383" flipH="1">
              <a:off x="3842539" y="12357376"/>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7" name="Freeform 7"/>
            <p:cNvSpPr/>
            <p:nvPr/>
          </p:nvSpPr>
          <p:spPr>
            <a:xfrm rot="2805689">
              <a:off x="13429806" y="861587"/>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8" name="Freeform 8"/>
            <p:cNvSpPr/>
            <p:nvPr/>
          </p:nvSpPr>
          <p:spPr>
            <a:xfrm rot="3167131">
              <a:off x="2844009" y="1057751"/>
              <a:ext cx="6928218" cy="10580473"/>
            </a:xfrm>
            <a:custGeom>
              <a:avLst/>
              <a:gdLst/>
              <a:ahLst/>
              <a:cxnLst/>
              <a:rect l="l" t="t" r="r" b="b"/>
              <a:pathLst>
                <a:path w="6928218" h="10580473">
                  <a:moveTo>
                    <a:pt x="0" y="0"/>
                  </a:moveTo>
                  <a:lnTo>
                    <a:pt x="6928217" y="0"/>
                  </a:lnTo>
                  <a:lnTo>
                    <a:pt x="6928217" y="10580473"/>
                  </a:lnTo>
                  <a:lnTo>
                    <a:pt x="0" y="10580473"/>
                  </a:lnTo>
                  <a:lnTo>
                    <a:pt x="0" y="0"/>
                  </a:lnTo>
                  <a:close/>
                </a:path>
              </a:pathLst>
            </a:custGeom>
            <a:blipFill>
              <a:blip r:embed="rId5"/>
              <a:stretch>
                <a:fillRect/>
              </a:stretch>
            </a:blipFill>
          </p:spPr>
        </p:sp>
        <p:sp>
          <p:nvSpPr>
            <p:cNvPr id="9" name="Freeform 9"/>
            <p:cNvSpPr/>
            <p:nvPr/>
          </p:nvSpPr>
          <p:spPr>
            <a:xfrm rot="-1471383" flipH="1">
              <a:off x="16446498" y="12788454"/>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10" name="Freeform 10"/>
            <p:cNvSpPr/>
            <p:nvPr/>
          </p:nvSpPr>
          <p:spPr>
            <a:xfrm rot="4971899">
              <a:off x="9290799" y="131496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1" name="Freeform 11"/>
            <p:cNvSpPr/>
            <p:nvPr/>
          </p:nvSpPr>
          <p:spPr>
            <a:xfrm rot="2700000">
              <a:off x="18529088" y="13722994"/>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sp>
          <p:nvSpPr>
            <p:cNvPr id="12" name="Freeform 12"/>
            <p:cNvSpPr/>
            <p:nvPr/>
          </p:nvSpPr>
          <p:spPr>
            <a:xfrm rot="4971899">
              <a:off x="25628038" y="15279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3" name="Freeform 13"/>
            <p:cNvSpPr/>
            <p:nvPr/>
          </p:nvSpPr>
          <p:spPr>
            <a:xfrm rot="-7232626">
              <a:off x="18529088" y="1336771"/>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grpSp>
      <p:grpSp>
        <p:nvGrpSpPr>
          <p:cNvPr id="14" name="Group 14"/>
          <p:cNvGrpSpPr/>
          <p:nvPr/>
        </p:nvGrpSpPr>
        <p:grpSpPr>
          <a:xfrm>
            <a:off x="-618968" y="1028700"/>
            <a:ext cx="20015635" cy="8229600"/>
            <a:chOff x="0" y="0"/>
            <a:chExt cx="5271608" cy="2167467"/>
          </a:xfrm>
        </p:grpSpPr>
        <p:sp>
          <p:nvSpPr>
            <p:cNvPr id="15" name="Freeform 15"/>
            <p:cNvSpPr/>
            <p:nvPr/>
          </p:nvSpPr>
          <p:spPr>
            <a:xfrm>
              <a:off x="0" y="0"/>
              <a:ext cx="5271608" cy="2167467"/>
            </a:xfrm>
            <a:custGeom>
              <a:avLst/>
              <a:gdLst/>
              <a:ahLst/>
              <a:cxnLst/>
              <a:rect l="l" t="t" r="r" b="b"/>
              <a:pathLst>
                <a:path w="5271608" h="2167467">
                  <a:moveTo>
                    <a:pt x="0" y="0"/>
                  </a:moveTo>
                  <a:lnTo>
                    <a:pt x="5271608" y="0"/>
                  </a:lnTo>
                  <a:lnTo>
                    <a:pt x="5271608" y="2167467"/>
                  </a:lnTo>
                  <a:lnTo>
                    <a:pt x="0" y="2167467"/>
                  </a:lnTo>
                  <a:close/>
                </a:path>
              </a:pathLst>
            </a:custGeom>
            <a:solidFill>
              <a:srgbClr val="F6F4F1"/>
            </a:solidFill>
          </p:spPr>
        </p:sp>
        <p:sp>
          <p:nvSpPr>
            <p:cNvPr id="16" name="TextBox 16"/>
            <p:cNvSpPr txBox="1"/>
            <p:nvPr/>
          </p:nvSpPr>
          <p:spPr>
            <a:xfrm>
              <a:off x="0" y="-47625"/>
              <a:ext cx="5271608" cy="2215092"/>
            </a:xfrm>
            <a:prstGeom prst="rect">
              <a:avLst/>
            </a:prstGeom>
          </p:spPr>
          <p:txBody>
            <a:bodyPr lIns="76200" tIns="76200" rIns="76200" bIns="76200" rtlCol="0" anchor="ctr"/>
            <a:lstStyle/>
            <a:p>
              <a:pPr algn="ctr">
                <a:lnSpc>
                  <a:spcPts val="2729"/>
                </a:lnSpc>
              </a:pPr>
              <a:endParaRPr/>
            </a:p>
          </p:txBody>
        </p:sp>
      </p:grpSp>
      <p:sp>
        <p:nvSpPr>
          <p:cNvPr id="17" name="Freeform 17"/>
          <p:cNvSpPr/>
          <p:nvPr/>
        </p:nvSpPr>
        <p:spPr>
          <a:xfrm>
            <a:off x="-410689" y="1926903"/>
            <a:ext cx="12010601" cy="1769582"/>
          </a:xfrm>
          <a:custGeom>
            <a:avLst/>
            <a:gdLst/>
            <a:ahLst/>
            <a:cxnLst/>
            <a:rect l="l" t="t" r="r" b="b"/>
            <a:pathLst>
              <a:path w="12010601" h="1769582">
                <a:moveTo>
                  <a:pt x="0" y="0"/>
                </a:moveTo>
                <a:lnTo>
                  <a:pt x="12010601" y="0"/>
                </a:lnTo>
                <a:lnTo>
                  <a:pt x="12010601" y="1769582"/>
                </a:lnTo>
                <a:lnTo>
                  <a:pt x="0" y="1769582"/>
                </a:lnTo>
                <a:lnTo>
                  <a:pt x="0" y="0"/>
                </a:lnTo>
                <a:close/>
              </a:path>
            </a:pathLst>
          </a:custGeom>
          <a:blipFill>
            <a:blip r:embed="rId7"/>
            <a:stretch>
              <a:fillRect t="-99834" b="-88623"/>
            </a:stretch>
          </a:blipFill>
        </p:spPr>
      </p:sp>
      <p:sp>
        <p:nvSpPr>
          <p:cNvPr id="18" name="Freeform 18"/>
          <p:cNvSpPr/>
          <p:nvPr/>
        </p:nvSpPr>
        <p:spPr>
          <a:xfrm>
            <a:off x="4128876" y="4003960"/>
            <a:ext cx="10519947" cy="4592186"/>
          </a:xfrm>
          <a:custGeom>
            <a:avLst/>
            <a:gdLst/>
            <a:ahLst/>
            <a:cxnLst/>
            <a:rect l="l" t="t" r="r" b="b"/>
            <a:pathLst>
              <a:path w="10519947" h="4592186">
                <a:moveTo>
                  <a:pt x="0" y="0"/>
                </a:moveTo>
                <a:lnTo>
                  <a:pt x="10519947" y="0"/>
                </a:lnTo>
                <a:lnTo>
                  <a:pt x="10519947" y="4592186"/>
                </a:lnTo>
                <a:lnTo>
                  <a:pt x="0" y="4592186"/>
                </a:lnTo>
                <a:lnTo>
                  <a:pt x="0" y="0"/>
                </a:lnTo>
                <a:close/>
              </a:path>
            </a:pathLst>
          </a:custGeom>
          <a:blipFill>
            <a:blip r:embed="rId8"/>
            <a:stretch>
              <a:fillRect/>
            </a:stretch>
          </a:blipFill>
        </p:spPr>
      </p:sp>
      <p:sp>
        <p:nvSpPr>
          <p:cNvPr id="19" name="TextBox 19"/>
          <p:cNvSpPr txBox="1"/>
          <p:nvPr/>
        </p:nvSpPr>
        <p:spPr>
          <a:xfrm>
            <a:off x="807151" y="2397885"/>
            <a:ext cx="9478062" cy="821817"/>
          </a:xfrm>
          <a:prstGeom prst="rect">
            <a:avLst/>
          </a:prstGeom>
        </p:spPr>
        <p:txBody>
          <a:bodyPr lIns="0" tIns="0" rIns="0" bIns="0" rtlCol="0" anchor="t">
            <a:spAutoFit/>
          </a:bodyPr>
          <a:lstStyle/>
          <a:p>
            <a:pPr algn="l">
              <a:lnSpc>
                <a:spcPts val="6263"/>
              </a:lnSpc>
            </a:pPr>
            <a:r>
              <a:rPr lang="en-US" sz="5799">
                <a:solidFill>
                  <a:srgbClr val="302C2C"/>
                </a:solidFill>
                <a:latin typeface="JetBrains Mono Medium"/>
              </a:rPr>
              <a:t>Desarrollo Matemático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a:off x="-4051135" y="-3957668"/>
            <a:ext cx="28230725" cy="19361979"/>
            <a:chOff x="0" y="0"/>
            <a:chExt cx="37640966" cy="25815972"/>
          </a:xfrm>
        </p:grpSpPr>
        <p:sp>
          <p:nvSpPr>
            <p:cNvPr id="4" name="Freeform 4"/>
            <p:cNvSpPr/>
            <p:nvPr/>
          </p:nvSpPr>
          <p:spPr>
            <a:xfrm rot="8267790">
              <a:off x="27767565" y="13477246"/>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5" name="Freeform 5"/>
            <p:cNvSpPr/>
            <p:nvPr/>
          </p:nvSpPr>
          <p:spPr>
            <a:xfrm rot="4971899">
              <a:off x="6809069" y="2962135"/>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6" name="Freeform 6"/>
            <p:cNvSpPr/>
            <p:nvPr/>
          </p:nvSpPr>
          <p:spPr>
            <a:xfrm rot="-1471383" flipH="1">
              <a:off x="3842539" y="12357376"/>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7" name="Freeform 7"/>
            <p:cNvSpPr/>
            <p:nvPr/>
          </p:nvSpPr>
          <p:spPr>
            <a:xfrm rot="2805689">
              <a:off x="13429806" y="861587"/>
              <a:ext cx="7109323" cy="10972800"/>
            </a:xfrm>
            <a:custGeom>
              <a:avLst/>
              <a:gdLst/>
              <a:ahLst/>
              <a:cxnLst/>
              <a:rect l="l" t="t" r="r" b="b"/>
              <a:pathLst>
                <a:path w="7109323" h="10972800">
                  <a:moveTo>
                    <a:pt x="0" y="0"/>
                  </a:moveTo>
                  <a:lnTo>
                    <a:pt x="7109323" y="0"/>
                  </a:lnTo>
                  <a:lnTo>
                    <a:pt x="7109323" y="10972800"/>
                  </a:lnTo>
                  <a:lnTo>
                    <a:pt x="0" y="10972800"/>
                  </a:lnTo>
                  <a:lnTo>
                    <a:pt x="0" y="0"/>
                  </a:lnTo>
                  <a:close/>
                </a:path>
              </a:pathLst>
            </a:custGeom>
            <a:blipFill>
              <a:blip r:embed="rId3"/>
              <a:stretch>
                <a:fillRect/>
              </a:stretch>
            </a:blipFill>
          </p:spPr>
        </p:sp>
        <p:sp>
          <p:nvSpPr>
            <p:cNvPr id="8" name="Freeform 8"/>
            <p:cNvSpPr/>
            <p:nvPr/>
          </p:nvSpPr>
          <p:spPr>
            <a:xfrm rot="3167131">
              <a:off x="2844009" y="1057751"/>
              <a:ext cx="6928218" cy="10580473"/>
            </a:xfrm>
            <a:custGeom>
              <a:avLst/>
              <a:gdLst/>
              <a:ahLst/>
              <a:cxnLst/>
              <a:rect l="l" t="t" r="r" b="b"/>
              <a:pathLst>
                <a:path w="6928218" h="10580473">
                  <a:moveTo>
                    <a:pt x="0" y="0"/>
                  </a:moveTo>
                  <a:lnTo>
                    <a:pt x="6928217" y="0"/>
                  </a:lnTo>
                  <a:lnTo>
                    <a:pt x="6928217" y="10580473"/>
                  </a:lnTo>
                  <a:lnTo>
                    <a:pt x="0" y="10580473"/>
                  </a:lnTo>
                  <a:lnTo>
                    <a:pt x="0" y="0"/>
                  </a:lnTo>
                  <a:close/>
                </a:path>
              </a:pathLst>
            </a:custGeom>
            <a:blipFill>
              <a:blip r:embed="rId5"/>
              <a:stretch>
                <a:fillRect/>
              </a:stretch>
            </a:blipFill>
          </p:spPr>
        </p:sp>
        <p:sp>
          <p:nvSpPr>
            <p:cNvPr id="9" name="Freeform 9"/>
            <p:cNvSpPr/>
            <p:nvPr/>
          </p:nvSpPr>
          <p:spPr>
            <a:xfrm rot="-1471383" flipH="1">
              <a:off x="16446498" y="12788454"/>
              <a:ext cx="7109323" cy="10972800"/>
            </a:xfrm>
            <a:custGeom>
              <a:avLst/>
              <a:gdLst/>
              <a:ahLst/>
              <a:cxnLst/>
              <a:rect l="l" t="t" r="r" b="b"/>
              <a:pathLst>
                <a:path w="7109323" h="10972800">
                  <a:moveTo>
                    <a:pt x="7109323" y="0"/>
                  </a:moveTo>
                  <a:lnTo>
                    <a:pt x="0" y="0"/>
                  </a:lnTo>
                  <a:lnTo>
                    <a:pt x="0" y="10972800"/>
                  </a:lnTo>
                  <a:lnTo>
                    <a:pt x="7109323" y="10972800"/>
                  </a:lnTo>
                  <a:lnTo>
                    <a:pt x="7109323" y="0"/>
                  </a:lnTo>
                  <a:close/>
                </a:path>
              </a:pathLst>
            </a:custGeom>
            <a:blipFill>
              <a:blip r:embed="rId3"/>
              <a:stretch>
                <a:fillRect/>
              </a:stretch>
            </a:blipFill>
          </p:spPr>
        </p:sp>
        <p:sp>
          <p:nvSpPr>
            <p:cNvPr id="10" name="Freeform 10"/>
            <p:cNvSpPr/>
            <p:nvPr/>
          </p:nvSpPr>
          <p:spPr>
            <a:xfrm rot="4971899">
              <a:off x="9290799" y="131496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1" name="Freeform 11"/>
            <p:cNvSpPr/>
            <p:nvPr/>
          </p:nvSpPr>
          <p:spPr>
            <a:xfrm rot="2700000">
              <a:off x="18529088" y="13722994"/>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sp>
          <p:nvSpPr>
            <p:cNvPr id="12" name="Freeform 12"/>
            <p:cNvSpPr/>
            <p:nvPr/>
          </p:nvSpPr>
          <p:spPr>
            <a:xfrm rot="4971899">
              <a:off x="25628038" y="1527954"/>
              <a:ext cx="6816045" cy="10972800"/>
            </a:xfrm>
            <a:custGeom>
              <a:avLst/>
              <a:gdLst/>
              <a:ahLst/>
              <a:cxnLst/>
              <a:rect l="l" t="t" r="r" b="b"/>
              <a:pathLst>
                <a:path w="6816045" h="10972800">
                  <a:moveTo>
                    <a:pt x="0" y="0"/>
                  </a:moveTo>
                  <a:lnTo>
                    <a:pt x="6816045" y="0"/>
                  </a:lnTo>
                  <a:lnTo>
                    <a:pt x="6816045" y="10972800"/>
                  </a:lnTo>
                  <a:lnTo>
                    <a:pt x="0" y="10972800"/>
                  </a:lnTo>
                  <a:lnTo>
                    <a:pt x="0" y="0"/>
                  </a:lnTo>
                  <a:close/>
                </a:path>
              </a:pathLst>
            </a:custGeom>
            <a:blipFill>
              <a:blip r:embed="rId4"/>
              <a:stretch>
                <a:fillRect/>
              </a:stretch>
            </a:blipFill>
          </p:spPr>
        </p:sp>
        <p:sp>
          <p:nvSpPr>
            <p:cNvPr id="13" name="Freeform 13"/>
            <p:cNvSpPr/>
            <p:nvPr/>
          </p:nvSpPr>
          <p:spPr>
            <a:xfrm rot="-7232626">
              <a:off x="18529088" y="1336771"/>
              <a:ext cx="7713424" cy="10972800"/>
            </a:xfrm>
            <a:custGeom>
              <a:avLst/>
              <a:gdLst/>
              <a:ahLst/>
              <a:cxnLst/>
              <a:rect l="l" t="t" r="r" b="b"/>
              <a:pathLst>
                <a:path w="7713424" h="10972800">
                  <a:moveTo>
                    <a:pt x="0" y="0"/>
                  </a:moveTo>
                  <a:lnTo>
                    <a:pt x="7713424" y="0"/>
                  </a:lnTo>
                  <a:lnTo>
                    <a:pt x="7713424" y="10972800"/>
                  </a:lnTo>
                  <a:lnTo>
                    <a:pt x="0" y="10972800"/>
                  </a:lnTo>
                  <a:lnTo>
                    <a:pt x="0" y="0"/>
                  </a:lnTo>
                  <a:close/>
                </a:path>
              </a:pathLst>
            </a:custGeom>
            <a:blipFill>
              <a:blip r:embed="rId6"/>
              <a:stretch>
                <a:fillRect/>
              </a:stretch>
            </a:blipFill>
          </p:spPr>
        </p:sp>
      </p:grpSp>
      <p:grpSp>
        <p:nvGrpSpPr>
          <p:cNvPr id="14" name="Group 14"/>
          <p:cNvGrpSpPr/>
          <p:nvPr/>
        </p:nvGrpSpPr>
        <p:grpSpPr>
          <a:xfrm>
            <a:off x="-618968" y="1028700"/>
            <a:ext cx="20015635" cy="8229600"/>
            <a:chOff x="0" y="0"/>
            <a:chExt cx="5271608" cy="2167467"/>
          </a:xfrm>
        </p:grpSpPr>
        <p:sp>
          <p:nvSpPr>
            <p:cNvPr id="15" name="Freeform 15"/>
            <p:cNvSpPr/>
            <p:nvPr/>
          </p:nvSpPr>
          <p:spPr>
            <a:xfrm>
              <a:off x="0" y="0"/>
              <a:ext cx="5271608" cy="2167467"/>
            </a:xfrm>
            <a:custGeom>
              <a:avLst/>
              <a:gdLst/>
              <a:ahLst/>
              <a:cxnLst/>
              <a:rect l="l" t="t" r="r" b="b"/>
              <a:pathLst>
                <a:path w="5271608" h="2167467">
                  <a:moveTo>
                    <a:pt x="0" y="0"/>
                  </a:moveTo>
                  <a:lnTo>
                    <a:pt x="5271608" y="0"/>
                  </a:lnTo>
                  <a:lnTo>
                    <a:pt x="5271608" y="2167467"/>
                  </a:lnTo>
                  <a:lnTo>
                    <a:pt x="0" y="2167467"/>
                  </a:lnTo>
                  <a:close/>
                </a:path>
              </a:pathLst>
            </a:custGeom>
            <a:solidFill>
              <a:srgbClr val="F6F4F1"/>
            </a:solidFill>
          </p:spPr>
        </p:sp>
        <p:sp>
          <p:nvSpPr>
            <p:cNvPr id="16" name="TextBox 16"/>
            <p:cNvSpPr txBox="1"/>
            <p:nvPr/>
          </p:nvSpPr>
          <p:spPr>
            <a:xfrm>
              <a:off x="0" y="-47625"/>
              <a:ext cx="5271608" cy="2215092"/>
            </a:xfrm>
            <a:prstGeom prst="rect">
              <a:avLst/>
            </a:prstGeom>
          </p:spPr>
          <p:txBody>
            <a:bodyPr lIns="76200" tIns="76200" rIns="76200" bIns="76200" rtlCol="0" anchor="ctr"/>
            <a:lstStyle/>
            <a:p>
              <a:pPr algn="ctr">
                <a:lnSpc>
                  <a:spcPts val="2729"/>
                </a:lnSpc>
              </a:pPr>
              <a:endParaRPr/>
            </a:p>
          </p:txBody>
        </p:sp>
      </p:grpSp>
      <p:sp>
        <p:nvSpPr>
          <p:cNvPr id="17" name="Freeform 17"/>
          <p:cNvSpPr/>
          <p:nvPr/>
        </p:nvSpPr>
        <p:spPr>
          <a:xfrm>
            <a:off x="-410689" y="1926903"/>
            <a:ext cx="12010601" cy="1769582"/>
          </a:xfrm>
          <a:custGeom>
            <a:avLst/>
            <a:gdLst/>
            <a:ahLst/>
            <a:cxnLst/>
            <a:rect l="l" t="t" r="r" b="b"/>
            <a:pathLst>
              <a:path w="12010601" h="1769582">
                <a:moveTo>
                  <a:pt x="0" y="0"/>
                </a:moveTo>
                <a:lnTo>
                  <a:pt x="12010601" y="0"/>
                </a:lnTo>
                <a:lnTo>
                  <a:pt x="12010601" y="1769582"/>
                </a:lnTo>
                <a:lnTo>
                  <a:pt x="0" y="1769582"/>
                </a:lnTo>
                <a:lnTo>
                  <a:pt x="0" y="0"/>
                </a:lnTo>
                <a:close/>
              </a:path>
            </a:pathLst>
          </a:custGeom>
          <a:blipFill>
            <a:blip r:embed="rId7"/>
            <a:stretch>
              <a:fillRect t="-99834" b="-88623"/>
            </a:stretch>
          </a:blipFill>
        </p:spPr>
      </p:sp>
      <p:sp>
        <p:nvSpPr>
          <p:cNvPr id="18" name="Freeform 18"/>
          <p:cNvSpPr/>
          <p:nvPr/>
        </p:nvSpPr>
        <p:spPr>
          <a:xfrm>
            <a:off x="3887855" y="4064327"/>
            <a:ext cx="10512291" cy="4714937"/>
          </a:xfrm>
          <a:custGeom>
            <a:avLst/>
            <a:gdLst/>
            <a:ahLst/>
            <a:cxnLst/>
            <a:rect l="l" t="t" r="r" b="b"/>
            <a:pathLst>
              <a:path w="10512291" h="4714937">
                <a:moveTo>
                  <a:pt x="0" y="0"/>
                </a:moveTo>
                <a:lnTo>
                  <a:pt x="10512290" y="0"/>
                </a:lnTo>
                <a:lnTo>
                  <a:pt x="10512290" y="4714937"/>
                </a:lnTo>
                <a:lnTo>
                  <a:pt x="0" y="4714937"/>
                </a:lnTo>
                <a:lnTo>
                  <a:pt x="0" y="0"/>
                </a:lnTo>
                <a:close/>
              </a:path>
            </a:pathLst>
          </a:custGeom>
          <a:blipFill>
            <a:blip r:embed="rId8"/>
            <a:stretch>
              <a:fillRect/>
            </a:stretch>
          </a:blipFill>
        </p:spPr>
      </p:sp>
      <p:sp>
        <p:nvSpPr>
          <p:cNvPr id="19" name="TextBox 19"/>
          <p:cNvSpPr txBox="1"/>
          <p:nvPr/>
        </p:nvSpPr>
        <p:spPr>
          <a:xfrm>
            <a:off x="807151" y="2397885"/>
            <a:ext cx="9478062" cy="821817"/>
          </a:xfrm>
          <a:prstGeom prst="rect">
            <a:avLst/>
          </a:prstGeom>
        </p:spPr>
        <p:txBody>
          <a:bodyPr lIns="0" tIns="0" rIns="0" bIns="0" rtlCol="0" anchor="t">
            <a:spAutoFit/>
          </a:bodyPr>
          <a:lstStyle/>
          <a:p>
            <a:pPr algn="l">
              <a:lnSpc>
                <a:spcPts val="6263"/>
              </a:lnSpc>
            </a:pPr>
            <a:r>
              <a:rPr lang="en-US" sz="5799">
                <a:solidFill>
                  <a:srgbClr val="302C2C"/>
                </a:solidFill>
                <a:latin typeface="JetBrains Mono Medium"/>
              </a:rPr>
              <a:t>Desarrollo Matemático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p:nvPr/>
        </p:nvGrpSpPr>
        <p:grpSpPr>
          <a:xfrm rot="5887876">
            <a:off x="1739775" y="-4096509"/>
            <a:ext cx="24602617" cy="18188710"/>
            <a:chOff x="0" y="0"/>
            <a:chExt cx="32803489" cy="24251613"/>
          </a:xfrm>
        </p:grpSpPr>
        <p:sp>
          <p:nvSpPr>
            <p:cNvPr id="4" name="Freeform 4"/>
            <p:cNvSpPr/>
            <p:nvPr/>
          </p:nvSpPr>
          <p:spPr>
            <a:xfrm rot="4971899">
              <a:off x="8445286" y="3673934"/>
              <a:ext cx="8453938" cy="13609559"/>
            </a:xfrm>
            <a:custGeom>
              <a:avLst/>
              <a:gdLst/>
              <a:ahLst/>
              <a:cxnLst/>
              <a:rect l="l" t="t" r="r" b="b"/>
              <a:pathLst>
                <a:path w="8453938" h="13609559">
                  <a:moveTo>
                    <a:pt x="0" y="0"/>
                  </a:moveTo>
                  <a:lnTo>
                    <a:pt x="8453938" y="0"/>
                  </a:lnTo>
                  <a:lnTo>
                    <a:pt x="8453938" y="13609560"/>
                  </a:lnTo>
                  <a:lnTo>
                    <a:pt x="0" y="13609560"/>
                  </a:lnTo>
                  <a:lnTo>
                    <a:pt x="0" y="0"/>
                  </a:lnTo>
                  <a:close/>
                </a:path>
              </a:pathLst>
            </a:custGeom>
            <a:blipFill>
              <a:blip r:embed="rId3"/>
              <a:stretch>
                <a:fillRect/>
              </a:stretch>
            </a:blipFill>
          </p:spPr>
        </p:sp>
        <p:sp>
          <p:nvSpPr>
            <p:cNvPr id="5" name="Freeform 5"/>
            <p:cNvSpPr/>
            <p:nvPr/>
          </p:nvSpPr>
          <p:spPr>
            <a:xfrm rot="-1471383" flipH="1">
              <a:off x="4403170" y="8008518"/>
              <a:ext cx="8817691" cy="13609559"/>
            </a:xfrm>
            <a:custGeom>
              <a:avLst/>
              <a:gdLst/>
              <a:ahLst/>
              <a:cxnLst/>
              <a:rect l="l" t="t" r="r" b="b"/>
              <a:pathLst>
                <a:path w="8817691" h="13609559">
                  <a:moveTo>
                    <a:pt x="8817691" y="0"/>
                  </a:moveTo>
                  <a:lnTo>
                    <a:pt x="0" y="0"/>
                  </a:lnTo>
                  <a:lnTo>
                    <a:pt x="0" y="13609559"/>
                  </a:lnTo>
                  <a:lnTo>
                    <a:pt x="8817691" y="13609559"/>
                  </a:lnTo>
                  <a:lnTo>
                    <a:pt x="8817691" y="0"/>
                  </a:lnTo>
                  <a:close/>
                </a:path>
              </a:pathLst>
            </a:custGeom>
            <a:blipFill>
              <a:blip r:embed="rId4"/>
              <a:stretch>
                <a:fillRect/>
              </a:stretch>
            </a:blipFill>
          </p:spPr>
        </p:sp>
        <p:sp>
          <p:nvSpPr>
            <p:cNvPr id="6" name="Freeform 6"/>
            <p:cNvSpPr/>
            <p:nvPr/>
          </p:nvSpPr>
          <p:spPr>
            <a:xfrm rot="2805689">
              <a:off x="16656983" y="1068626"/>
              <a:ext cx="8817691" cy="13609559"/>
            </a:xfrm>
            <a:custGeom>
              <a:avLst/>
              <a:gdLst/>
              <a:ahLst/>
              <a:cxnLst/>
              <a:rect l="l" t="t" r="r" b="b"/>
              <a:pathLst>
                <a:path w="8817691" h="13609559">
                  <a:moveTo>
                    <a:pt x="0" y="0"/>
                  </a:moveTo>
                  <a:lnTo>
                    <a:pt x="8817691" y="0"/>
                  </a:lnTo>
                  <a:lnTo>
                    <a:pt x="8817691" y="13609560"/>
                  </a:lnTo>
                  <a:lnTo>
                    <a:pt x="0" y="13609560"/>
                  </a:lnTo>
                  <a:lnTo>
                    <a:pt x="0" y="0"/>
                  </a:lnTo>
                  <a:close/>
                </a:path>
              </a:pathLst>
            </a:custGeom>
            <a:blipFill>
              <a:blip r:embed="rId4"/>
              <a:stretch>
                <a:fillRect/>
              </a:stretch>
            </a:blipFill>
          </p:spPr>
        </p:sp>
        <p:sp>
          <p:nvSpPr>
            <p:cNvPr id="7" name="Freeform 7"/>
            <p:cNvSpPr/>
            <p:nvPr/>
          </p:nvSpPr>
          <p:spPr>
            <a:xfrm rot="3167131">
              <a:off x="3527423" y="1311928"/>
              <a:ext cx="8593066" cy="13122956"/>
            </a:xfrm>
            <a:custGeom>
              <a:avLst/>
              <a:gdLst/>
              <a:ahLst/>
              <a:cxnLst/>
              <a:rect l="l" t="t" r="r" b="b"/>
              <a:pathLst>
                <a:path w="8593066" h="13122956">
                  <a:moveTo>
                    <a:pt x="0" y="0"/>
                  </a:moveTo>
                  <a:lnTo>
                    <a:pt x="8593065" y="0"/>
                  </a:lnTo>
                  <a:lnTo>
                    <a:pt x="8593065" y="13122956"/>
                  </a:lnTo>
                  <a:lnTo>
                    <a:pt x="0" y="13122956"/>
                  </a:lnTo>
                  <a:lnTo>
                    <a:pt x="0" y="0"/>
                  </a:lnTo>
                  <a:close/>
                </a:path>
              </a:pathLst>
            </a:custGeom>
            <a:blipFill>
              <a:blip r:embed="rId5"/>
              <a:stretch>
                <a:fillRect/>
              </a:stretch>
            </a:blipFill>
          </p:spPr>
        </p:sp>
        <p:sp>
          <p:nvSpPr>
            <p:cNvPr id="8" name="Freeform 8"/>
            <p:cNvSpPr/>
            <p:nvPr/>
          </p:nvSpPr>
          <p:spPr>
            <a:xfrm rot="2700000">
              <a:off x="19058203" y="8713378"/>
              <a:ext cx="9566957" cy="13609559"/>
            </a:xfrm>
            <a:custGeom>
              <a:avLst/>
              <a:gdLst/>
              <a:ahLst/>
              <a:cxnLst/>
              <a:rect l="l" t="t" r="r" b="b"/>
              <a:pathLst>
                <a:path w="9566957" h="13609559">
                  <a:moveTo>
                    <a:pt x="0" y="0"/>
                  </a:moveTo>
                  <a:lnTo>
                    <a:pt x="9566957" y="0"/>
                  </a:lnTo>
                  <a:lnTo>
                    <a:pt x="9566957" y="13609559"/>
                  </a:lnTo>
                  <a:lnTo>
                    <a:pt x="0" y="13609559"/>
                  </a:lnTo>
                  <a:lnTo>
                    <a:pt x="0" y="0"/>
                  </a:lnTo>
                  <a:close/>
                </a:path>
              </a:pathLst>
            </a:custGeom>
            <a:blipFill>
              <a:blip r:embed="rId6"/>
              <a:stretch>
                <a:fillRect/>
              </a:stretch>
            </a:blipFill>
          </p:spPr>
        </p:sp>
        <p:sp>
          <p:nvSpPr>
            <p:cNvPr id="9" name="Freeform 9"/>
            <p:cNvSpPr/>
            <p:nvPr/>
          </p:nvSpPr>
          <p:spPr>
            <a:xfrm rot="-1471383" flipH="1">
              <a:off x="17484928" y="9425951"/>
              <a:ext cx="8817691" cy="13609559"/>
            </a:xfrm>
            <a:custGeom>
              <a:avLst/>
              <a:gdLst/>
              <a:ahLst/>
              <a:cxnLst/>
              <a:rect l="l" t="t" r="r" b="b"/>
              <a:pathLst>
                <a:path w="8817691" h="13609559">
                  <a:moveTo>
                    <a:pt x="8817691" y="0"/>
                  </a:moveTo>
                  <a:lnTo>
                    <a:pt x="0" y="0"/>
                  </a:lnTo>
                  <a:lnTo>
                    <a:pt x="0" y="13609559"/>
                  </a:lnTo>
                  <a:lnTo>
                    <a:pt x="8817691" y="13609559"/>
                  </a:lnTo>
                  <a:lnTo>
                    <a:pt x="8817691" y="0"/>
                  </a:lnTo>
                  <a:close/>
                </a:path>
              </a:pathLst>
            </a:custGeom>
            <a:blipFill>
              <a:blip r:embed="rId4"/>
              <a:stretch>
                <a:fillRect/>
              </a:stretch>
            </a:blipFill>
          </p:spPr>
        </p:sp>
        <p:sp>
          <p:nvSpPr>
            <p:cNvPr id="10" name="Freeform 10"/>
            <p:cNvSpPr/>
            <p:nvPr/>
          </p:nvSpPr>
          <p:spPr>
            <a:xfrm rot="4971899">
              <a:off x="8861299" y="8942032"/>
              <a:ext cx="8453938" cy="13609559"/>
            </a:xfrm>
            <a:custGeom>
              <a:avLst/>
              <a:gdLst/>
              <a:ahLst/>
              <a:cxnLst/>
              <a:rect l="l" t="t" r="r" b="b"/>
              <a:pathLst>
                <a:path w="8453938" h="13609559">
                  <a:moveTo>
                    <a:pt x="0" y="0"/>
                  </a:moveTo>
                  <a:lnTo>
                    <a:pt x="8453938" y="0"/>
                  </a:lnTo>
                  <a:lnTo>
                    <a:pt x="8453938" y="13609559"/>
                  </a:lnTo>
                  <a:lnTo>
                    <a:pt x="0" y="13609559"/>
                  </a:lnTo>
                  <a:lnTo>
                    <a:pt x="0" y="0"/>
                  </a:lnTo>
                  <a:close/>
                </a:path>
              </a:pathLst>
            </a:custGeom>
            <a:blipFill>
              <a:blip r:embed="rId3"/>
              <a:stretch>
                <a:fillRect/>
              </a:stretch>
            </a:blipFill>
          </p:spPr>
        </p:sp>
        <p:sp>
          <p:nvSpPr>
            <p:cNvPr id="11" name="Freeform 11"/>
            <p:cNvSpPr/>
            <p:nvPr/>
          </p:nvSpPr>
          <p:spPr>
            <a:xfrm rot="-7232626">
              <a:off x="19728507" y="3145187"/>
              <a:ext cx="9566957" cy="13609559"/>
            </a:xfrm>
            <a:custGeom>
              <a:avLst/>
              <a:gdLst/>
              <a:ahLst/>
              <a:cxnLst/>
              <a:rect l="l" t="t" r="r" b="b"/>
              <a:pathLst>
                <a:path w="9566957" h="13609559">
                  <a:moveTo>
                    <a:pt x="0" y="0"/>
                  </a:moveTo>
                  <a:lnTo>
                    <a:pt x="9566957" y="0"/>
                  </a:lnTo>
                  <a:lnTo>
                    <a:pt x="9566957" y="13609559"/>
                  </a:lnTo>
                  <a:lnTo>
                    <a:pt x="0" y="13609559"/>
                  </a:lnTo>
                  <a:lnTo>
                    <a:pt x="0" y="0"/>
                  </a:lnTo>
                  <a:close/>
                </a:path>
              </a:pathLst>
            </a:custGeom>
            <a:blipFill>
              <a:blip r:embed="rId6"/>
              <a:stretch>
                <a:fillRect/>
              </a:stretch>
            </a:blipFill>
          </p:spPr>
        </p:sp>
      </p:grpSp>
      <p:grpSp>
        <p:nvGrpSpPr>
          <p:cNvPr id="12" name="Group 12"/>
          <p:cNvGrpSpPr/>
          <p:nvPr/>
        </p:nvGrpSpPr>
        <p:grpSpPr>
          <a:xfrm>
            <a:off x="-853925" y="-201774"/>
            <a:ext cx="11592989" cy="11296604"/>
            <a:chOff x="0" y="0"/>
            <a:chExt cx="3053297" cy="2975237"/>
          </a:xfrm>
        </p:grpSpPr>
        <p:sp>
          <p:nvSpPr>
            <p:cNvPr id="13" name="Freeform 13"/>
            <p:cNvSpPr/>
            <p:nvPr/>
          </p:nvSpPr>
          <p:spPr>
            <a:xfrm>
              <a:off x="0" y="0"/>
              <a:ext cx="3053297" cy="2975237"/>
            </a:xfrm>
            <a:custGeom>
              <a:avLst/>
              <a:gdLst/>
              <a:ahLst/>
              <a:cxnLst/>
              <a:rect l="l" t="t" r="r" b="b"/>
              <a:pathLst>
                <a:path w="3053297" h="2975237">
                  <a:moveTo>
                    <a:pt x="0" y="0"/>
                  </a:moveTo>
                  <a:lnTo>
                    <a:pt x="3053297" y="0"/>
                  </a:lnTo>
                  <a:lnTo>
                    <a:pt x="3053297" y="2975237"/>
                  </a:lnTo>
                  <a:lnTo>
                    <a:pt x="0" y="2975237"/>
                  </a:lnTo>
                  <a:close/>
                </a:path>
              </a:pathLst>
            </a:custGeom>
            <a:solidFill>
              <a:srgbClr val="F6F4F1"/>
            </a:solidFill>
          </p:spPr>
        </p:sp>
        <p:sp>
          <p:nvSpPr>
            <p:cNvPr id="14" name="TextBox 14"/>
            <p:cNvSpPr txBox="1"/>
            <p:nvPr/>
          </p:nvSpPr>
          <p:spPr>
            <a:xfrm>
              <a:off x="0" y="-47625"/>
              <a:ext cx="3053297" cy="3022862"/>
            </a:xfrm>
            <a:prstGeom prst="rect">
              <a:avLst/>
            </a:prstGeom>
          </p:spPr>
          <p:txBody>
            <a:bodyPr lIns="76200" tIns="76200" rIns="76200" bIns="76200" rtlCol="0" anchor="ctr"/>
            <a:lstStyle/>
            <a:p>
              <a:pPr algn="ctr">
                <a:lnSpc>
                  <a:spcPts val="2729"/>
                </a:lnSpc>
              </a:pPr>
              <a:endParaRPr/>
            </a:p>
          </p:txBody>
        </p:sp>
      </p:grpSp>
      <p:sp>
        <p:nvSpPr>
          <p:cNvPr id="15" name="Freeform 15"/>
          <p:cNvSpPr/>
          <p:nvPr/>
        </p:nvSpPr>
        <p:spPr>
          <a:xfrm>
            <a:off x="1125403" y="1028700"/>
            <a:ext cx="7780892" cy="1899195"/>
          </a:xfrm>
          <a:custGeom>
            <a:avLst/>
            <a:gdLst/>
            <a:ahLst/>
            <a:cxnLst/>
            <a:rect l="l" t="t" r="r" b="b"/>
            <a:pathLst>
              <a:path w="7780892" h="1899195">
                <a:moveTo>
                  <a:pt x="0" y="0"/>
                </a:moveTo>
                <a:lnTo>
                  <a:pt x="7780892" y="0"/>
                </a:lnTo>
                <a:lnTo>
                  <a:pt x="7780892" y="1899195"/>
                </a:lnTo>
                <a:lnTo>
                  <a:pt x="0" y="1899195"/>
                </a:lnTo>
                <a:lnTo>
                  <a:pt x="0" y="0"/>
                </a:lnTo>
                <a:close/>
              </a:path>
            </a:pathLst>
          </a:custGeom>
          <a:blipFill>
            <a:blip r:embed="rId7">
              <a:alphaModFix amt="91000"/>
            </a:blip>
            <a:stretch>
              <a:fillRect l="-490" b="-1382"/>
            </a:stretch>
          </a:blipFill>
        </p:spPr>
      </p:sp>
      <p:sp>
        <p:nvSpPr>
          <p:cNvPr id="16" name="Freeform 16"/>
          <p:cNvSpPr/>
          <p:nvPr/>
        </p:nvSpPr>
        <p:spPr>
          <a:xfrm>
            <a:off x="2396118" y="3162994"/>
            <a:ext cx="6579828" cy="6749883"/>
          </a:xfrm>
          <a:custGeom>
            <a:avLst/>
            <a:gdLst/>
            <a:ahLst/>
            <a:cxnLst/>
            <a:rect l="l" t="t" r="r" b="b"/>
            <a:pathLst>
              <a:path w="6579828" h="6749883">
                <a:moveTo>
                  <a:pt x="0" y="0"/>
                </a:moveTo>
                <a:lnTo>
                  <a:pt x="6579828" y="0"/>
                </a:lnTo>
                <a:lnTo>
                  <a:pt x="6579828" y="6749883"/>
                </a:lnTo>
                <a:lnTo>
                  <a:pt x="0" y="6749883"/>
                </a:lnTo>
                <a:lnTo>
                  <a:pt x="0" y="0"/>
                </a:lnTo>
                <a:close/>
              </a:path>
            </a:pathLst>
          </a:custGeom>
          <a:blipFill>
            <a:blip r:embed="rId8"/>
            <a:stretch>
              <a:fillRect/>
            </a:stretch>
          </a:blipFill>
        </p:spPr>
      </p:sp>
      <p:sp>
        <p:nvSpPr>
          <p:cNvPr id="17" name="TextBox 17"/>
          <p:cNvSpPr txBox="1"/>
          <p:nvPr/>
        </p:nvSpPr>
        <p:spPr>
          <a:xfrm>
            <a:off x="1973691" y="1729661"/>
            <a:ext cx="7424681" cy="674751"/>
          </a:xfrm>
          <a:prstGeom prst="rect">
            <a:avLst/>
          </a:prstGeom>
        </p:spPr>
        <p:txBody>
          <a:bodyPr lIns="0" tIns="0" rIns="0" bIns="0" rtlCol="0" anchor="t">
            <a:spAutoFit/>
          </a:bodyPr>
          <a:lstStyle/>
          <a:p>
            <a:pPr algn="l">
              <a:lnSpc>
                <a:spcPts val="5292"/>
              </a:lnSpc>
            </a:pPr>
            <a:r>
              <a:rPr lang="en-US" sz="4900">
                <a:solidFill>
                  <a:srgbClr val="F6F4F1"/>
                </a:solidFill>
                <a:latin typeface="JetBrains Mono Ultra-Bold"/>
              </a:rPr>
              <a:t>Ejecución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253</Words>
  <Application>Microsoft Office PowerPoint</Application>
  <PresentationFormat>Custom</PresentationFormat>
  <Paragraphs>26</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JetBrains Mono Medium</vt:lpstr>
      <vt:lpstr>Telegraf Medium</vt:lpstr>
      <vt:lpstr>True Typewriter</vt:lpstr>
      <vt:lpstr>Calibri</vt:lpstr>
      <vt:lpstr>JetBrains Mono Ultra-Bold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Diapositivas Plan de Viaje de Vacaciones Scrapbook Beige y Verde</dc:title>
  <cp:lastModifiedBy>EDUARDO MIGUEL MUZO CANSIGNA</cp:lastModifiedBy>
  <cp:revision>3</cp:revision>
  <dcterms:created xsi:type="dcterms:W3CDTF">2006-08-16T00:00:00Z</dcterms:created>
  <dcterms:modified xsi:type="dcterms:W3CDTF">2024-06-19T12:59:15Z</dcterms:modified>
  <dc:identifier>DAGIjzfmyBs</dc:identifier>
</cp:coreProperties>
</file>